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0"/>
  </p:notesMasterIdLst>
  <p:handoutMasterIdLst>
    <p:handoutMasterId r:id="rId11"/>
  </p:handoutMasterIdLst>
  <p:sldIdLst>
    <p:sldId id="256" r:id="rId5"/>
    <p:sldId id="356" r:id="rId6"/>
    <p:sldId id="352" r:id="rId7"/>
    <p:sldId id="353" r:id="rId8"/>
    <p:sldId id="354" r:id="rId9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0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āra Sprindžuka" userId="762c0c48-04a1-4be4-8108-6bd85f980d92" providerId="ADAL" clId="{284E435B-2ED4-4BD7-A492-9D260CF62F59}"/>
    <pc:docChg chg="undo custSel addSld delSld modSld">
      <pc:chgData name="Ināra Sprindžuka" userId="762c0c48-04a1-4be4-8108-6bd85f980d92" providerId="ADAL" clId="{284E435B-2ED4-4BD7-A492-9D260CF62F59}" dt="2022-07-04T13:41:01.223" v="1145" actId="20577"/>
      <pc:docMkLst>
        <pc:docMk/>
      </pc:docMkLst>
      <pc:sldChg chg="delSp modSp">
        <pc:chgData name="Ināra Sprindžuka" userId="762c0c48-04a1-4be4-8108-6bd85f980d92" providerId="ADAL" clId="{284E435B-2ED4-4BD7-A492-9D260CF62F59}" dt="2022-07-04T11:54:53.149" v="274" actId="20577"/>
        <pc:sldMkLst>
          <pc:docMk/>
          <pc:sldMk cId="2241296451" sldId="256"/>
        </pc:sldMkLst>
        <pc:spChg chg="mod">
          <ac:chgData name="Ināra Sprindžuka" userId="762c0c48-04a1-4be4-8108-6bd85f980d92" providerId="ADAL" clId="{284E435B-2ED4-4BD7-A492-9D260CF62F59}" dt="2022-07-04T11:54:53.149" v="274" actId="20577"/>
          <ac:spMkLst>
            <pc:docMk/>
            <pc:sldMk cId="2241296451" sldId="256"/>
            <ac:spMk id="2" creationId="{00000000-0000-0000-0000-000000000000}"/>
          </ac:spMkLst>
        </pc:spChg>
        <pc:spChg chg="mod">
          <ac:chgData name="Ināra Sprindžuka" userId="762c0c48-04a1-4be4-8108-6bd85f980d92" providerId="ADAL" clId="{284E435B-2ED4-4BD7-A492-9D260CF62F59}" dt="2022-07-04T11:49:18.958" v="92" actId="20577"/>
          <ac:spMkLst>
            <pc:docMk/>
            <pc:sldMk cId="2241296451" sldId="256"/>
            <ac:spMk id="3" creationId="{00000000-0000-0000-0000-000000000000}"/>
          </ac:spMkLst>
        </pc:spChg>
        <pc:picChg chg="del">
          <ac:chgData name="Ināra Sprindžuka" userId="762c0c48-04a1-4be4-8108-6bd85f980d92" providerId="ADAL" clId="{284E435B-2ED4-4BD7-A492-9D260CF62F59}" dt="2022-07-04T11:49:27.019" v="93"/>
          <ac:picMkLst>
            <pc:docMk/>
            <pc:sldMk cId="2241296451" sldId="256"/>
            <ac:picMk id="4" creationId="{00000000-0000-0000-0000-000000000000}"/>
          </ac:picMkLst>
        </pc:picChg>
        <pc:picChg chg="del">
          <ac:chgData name="Ināra Sprindžuka" userId="762c0c48-04a1-4be4-8108-6bd85f980d92" providerId="ADAL" clId="{284E435B-2ED4-4BD7-A492-9D260CF62F59}" dt="2022-07-04T11:49:36.004" v="94"/>
          <ac:picMkLst>
            <pc:docMk/>
            <pc:sldMk cId="2241296451" sldId="256"/>
            <ac:picMk id="5" creationId="{00000000-0000-0000-0000-000000000000}"/>
          </ac:picMkLst>
        </pc:picChg>
      </pc:sldChg>
      <pc:sldChg chg="del">
        <pc:chgData name="Ināra Sprindžuka" userId="762c0c48-04a1-4be4-8108-6bd85f980d92" providerId="ADAL" clId="{284E435B-2ED4-4BD7-A492-9D260CF62F59}" dt="2022-07-04T11:54:15.121" v="262" actId="2696"/>
        <pc:sldMkLst>
          <pc:docMk/>
          <pc:sldMk cId="873600601" sldId="264"/>
        </pc:sldMkLst>
      </pc:sldChg>
      <pc:sldChg chg="del">
        <pc:chgData name="Ināra Sprindžuka" userId="762c0c48-04a1-4be4-8108-6bd85f980d92" providerId="ADAL" clId="{284E435B-2ED4-4BD7-A492-9D260CF62F59}" dt="2022-07-04T11:54:22.093" v="268" actId="2696"/>
        <pc:sldMkLst>
          <pc:docMk/>
          <pc:sldMk cId="521454115" sldId="270"/>
        </pc:sldMkLst>
      </pc:sldChg>
      <pc:sldChg chg="del">
        <pc:chgData name="Ināra Sprindžuka" userId="762c0c48-04a1-4be4-8108-6bd85f980d92" providerId="ADAL" clId="{284E435B-2ED4-4BD7-A492-9D260CF62F59}" dt="2022-07-04T11:54:09.353" v="257" actId="2696"/>
        <pc:sldMkLst>
          <pc:docMk/>
          <pc:sldMk cId="357911159" sldId="273"/>
        </pc:sldMkLst>
      </pc:sldChg>
      <pc:sldChg chg="del">
        <pc:chgData name="Ināra Sprindžuka" userId="762c0c48-04a1-4be4-8108-6bd85f980d92" providerId="ADAL" clId="{284E435B-2ED4-4BD7-A492-9D260CF62F59}" dt="2022-07-04T11:54:10.409" v="258" actId="2696"/>
        <pc:sldMkLst>
          <pc:docMk/>
          <pc:sldMk cId="3954946701" sldId="274"/>
        </pc:sldMkLst>
      </pc:sldChg>
      <pc:sldChg chg="del">
        <pc:chgData name="Ināra Sprindžuka" userId="762c0c48-04a1-4be4-8108-6bd85f980d92" providerId="ADAL" clId="{284E435B-2ED4-4BD7-A492-9D260CF62F59}" dt="2022-07-04T11:54:16.183" v="263" actId="2696"/>
        <pc:sldMkLst>
          <pc:docMk/>
          <pc:sldMk cId="2304390285" sldId="275"/>
        </pc:sldMkLst>
      </pc:sldChg>
      <pc:sldChg chg="del">
        <pc:chgData name="Ināra Sprindžuka" userId="762c0c48-04a1-4be4-8108-6bd85f980d92" providerId="ADAL" clId="{284E435B-2ED4-4BD7-A492-9D260CF62F59}" dt="2022-07-04T11:54:12.749" v="260" actId="2696"/>
        <pc:sldMkLst>
          <pc:docMk/>
          <pc:sldMk cId="1723104113" sldId="276"/>
        </pc:sldMkLst>
      </pc:sldChg>
      <pc:sldChg chg="del">
        <pc:chgData name="Ināra Sprindžuka" userId="762c0c48-04a1-4be4-8108-6bd85f980d92" providerId="ADAL" clId="{284E435B-2ED4-4BD7-A492-9D260CF62F59}" dt="2022-07-04T11:54:11.723" v="259" actId="2696"/>
        <pc:sldMkLst>
          <pc:docMk/>
          <pc:sldMk cId="2296552954" sldId="306"/>
        </pc:sldMkLst>
      </pc:sldChg>
      <pc:sldChg chg="del">
        <pc:chgData name="Ināra Sprindžuka" userId="762c0c48-04a1-4be4-8108-6bd85f980d92" providerId="ADAL" clId="{284E435B-2ED4-4BD7-A492-9D260CF62F59}" dt="2022-07-04T11:54:18.829" v="265" actId="2696"/>
        <pc:sldMkLst>
          <pc:docMk/>
          <pc:sldMk cId="2672464862" sldId="307"/>
        </pc:sldMkLst>
      </pc:sldChg>
      <pc:sldChg chg="del">
        <pc:chgData name="Ināra Sprindžuka" userId="762c0c48-04a1-4be4-8108-6bd85f980d92" providerId="ADAL" clId="{284E435B-2ED4-4BD7-A492-9D260CF62F59}" dt="2022-07-04T11:54:17.859" v="264" actId="2696"/>
        <pc:sldMkLst>
          <pc:docMk/>
          <pc:sldMk cId="41776804" sldId="315"/>
        </pc:sldMkLst>
      </pc:sldChg>
      <pc:sldChg chg="del">
        <pc:chgData name="Ināra Sprindžuka" userId="762c0c48-04a1-4be4-8108-6bd85f980d92" providerId="ADAL" clId="{284E435B-2ED4-4BD7-A492-9D260CF62F59}" dt="2022-07-04T11:54:03.795" v="253" actId="2696"/>
        <pc:sldMkLst>
          <pc:docMk/>
          <pc:sldMk cId="2535386726" sldId="317"/>
        </pc:sldMkLst>
      </pc:sldChg>
      <pc:sldChg chg="del">
        <pc:chgData name="Ināra Sprindžuka" userId="762c0c48-04a1-4be4-8108-6bd85f980d92" providerId="ADAL" clId="{284E435B-2ED4-4BD7-A492-9D260CF62F59}" dt="2022-07-04T11:54:00.778" v="251" actId="2696"/>
        <pc:sldMkLst>
          <pc:docMk/>
          <pc:sldMk cId="2581721794" sldId="323"/>
        </pc:sldMkLst>
      </pc:sldChg>
      <pc:sldChg chg="del">
        <pc:chgData name="Ināra Sprindžuka" userId="762c0c48-04a1-4be4-8108-6bd85f980d92" providerId="ADAL" clId="{284E435B-2ED4-4BD7-A492-9D260CF62F59}" dt="2022-07-04T11:50:16.850" v="141" actId="2696"/>
        <pc:sldMkLst>
          <pc:docMk/>
          <pc:sldMk cId="3001588075" sldId="325"/>
        </pc:sldMkLst>
      </pc:sldChg>
      <pc:sldChg chg="del">
        <pc:chgData name="Ināra Sprindžuka" userId="762c0c48-04a1-4be4-8108-6bd85f980d92" providerId="ADAL" clId="{284E435B-2ED4-4BD7-A492-9D260CF62F59}" dt="2022-07-04T11:54:07.950" v="256" actId="2696"/>
        <pc:sldMkLst>
          <pc:docMk/>
          <pc:sldMk cId="1429479174" sldId="331"/>
        </pc:sldMkLst>
      </pc:sldChg>
      <pc:sldChg chg="del">
        <pc:chgData name="Ināra Sprindžuka" userId="762c0c48-04a1-4be4-8108-6bd85f980d92" providerId="ADAL" clId="{284E435B-2ED4-4BD7-A492-9D260CF62F59}" dt="2022-07-04T11:54:29.330" v="272" actId="2696"/>
        <pc:sldMkLst>
          <pc:docMk/>
          <pc:sldMk cId="72910233" sldId="335"/>
        </pc:sldMkLst>
      </pc:sldChg>
      <pc:sldChg chg="del">
        <pc:chgData name="Ināra Sprindžuka" userId="762c0c48-04a1-4be4-8108-6bd85f980d92" providerId="ADAL" clId="{284E435B-2ED4-4BD7-A492-9D260CF62F59}" dt="2022-07-04T11:54:19.911" v="266" actId="2696"/>
        <pc:sldMkLst>
          <pc:docMk/>
          <pc:sldMk cId="2895831204" sldId="337"/>
        </pc:sldMkLst>
      </pc:sldChg>
      <pc:sldChg chg="del">
        <pc:chgData name="Ināra Sprindžuka" userId="762c0c48-04a1-4be4-8108-6bd85f980d92" providerId="ADAL" clId="{284E435B-2ED4-4BD7-A492-9D260CF62F59}" dt="2022-07-04T11:54:04.912" v="254" actId="2696"/>
        <pc:sldMkLst>
          <pc:docMk/>
          <pc:sldMk cId="1849381044" sldId="338"/>
        </pc:sldMkLst>
      </pc:sldChg>
      <pc:sldChg chg="del">
        <pc:chgData name="Ināra Sprindžuka" userId="762c0c48-04a1-4be4-8108-6bd85f980d92" providerId="ADAL" clId="{284E435B-2ED4-4BD7-A492-9D260CF62F59}" dt="2022-07-04T11:50:19.643" v="142" actId="2696"/>
        <pc:sldMkLst>
          <pc:docMk/>
          <pc:sldMk cId="2931983150" sldId="339"/>
        </pc:sldMkLst>
      </pc:sldChg>
      <pc:sldChg chg="del">
        <pc:chgData name="Ināra Sprindžuka" userId="762c0c48-04a1-4be4-8108-6bd85f980d92" providerId="ADAL" clId="{284E435B-2ED4-4BD7-A492-9D260CF62F59}" dt="2022-07-04T11:50:22.982" v="143" actId="2696"/>
        <pc:sldMkLst>
          <pc:docMk/>
          <pc:sldMk cId="2780590913" sldId="340"/>
        </pc:sldMkLst>
      </pc:sldChg>
      <pc:sldChg chg="del">
        <pc:chgData name="Ināra Sprindžuka" userId="762c0c48-04a1-4be4-8108-6bd85f980d92" providerId="ADAL" clId="{284E435B-2ED4-4BD7-A492-9D260CF62F59}" dt="2022-07-04T11:54:20.888" v="267" actId="2696"/>
        <pc:sldMkLst>
          <pc:docMk/>
          <pc:sldMk cId="2873996360" sldId="341"/>
        </pc:sldMkLst>
      </pc:sldChg>
      <pc:sldChg chg="del">
        <pc:chgData name="Ināra Sprindžuka" userId="762c0c48-04a1-4be4-8108-6bd85f980d92" providerId="ADAL" clId="{284E435B-2ED4-4BD7-A492-9D260CF62F59}" dt="2022-07-04T11:54:06.849" v="255" actId="2696"/>
        <pc:sldMkLst>
          <pc:docMk/>
          <pc:sldMk cId="701735440" sldId="342"/>
        </pc:sldMkLst>
      </pc:sldChg>
      <pc:sldChg chg="del">
        <pc:chgData name="Ināra Sprindžuka" userId="762c0c48-04a1-4be4-8108-6bd85f980d92" providerId="ADAL" clId="{284E435B-2ED4-4BD7-A492-9D260CF62F59}" dt="2022-07-04T11:54:01.966" v="252" actId="2696"/>
        <pc:sldMkLst>
          <pc:docMk/>
          <pc:sldMk cId="2009111015" sldId="343"/>
        </pc:sldMkLst>
      </pc:sldChg>
      <pc:sldChg chg="del">
        <pc:chgData name="Ināra Sprindžuka" userId="762c0c48-04a1-4be4-8108-6bd85f980d92" providerId="ADAL" clId="{284E435B-2ED4-4BD7-A492-9D260CF62F59}" dt="2022-07-04T11:54:14.160" v="261" actId="2696"/>
        <pc:sldMkLst>
          <pc:docMk/>
          <pc:sldMk cId="2733896634" sldId="344"/>
        </pc:sldMkLst>
      </pc:sldChg>
      <pc:sldChg chg="del">
        <pc:chgData name="Ināra Sprindžuka" userId="762c0c48-04a1-4be4-8108-6bd85f980d92" providerId="ADAL" clId="{284E435B-2ED4-4BD7-A492-9D260CF62F59}" dt="2022-07-04T11:53:58.920" v="250" actId="2696"/>
        <pc:sldMkLst>
          <pc:docMk/>
          <pc:sldMk cId="657272393" sldId="345"/>
        </pc:sldMkLst>
      </pc:sldChg>
      <pc:sldChg chg="del">
        <pc:chgData name="Ināra Sprindžuka" userId="762c0c48-04a1-4be4-8108-6bd85f980d92" providerId="ADAL" clId="{284E435B-2ED4-4BD7-A492-9D260CF62F59}" dt="2022-07-04T11:50:26.496" v="144" actId="2696"/>
        <pc:sldMkLst>
          <pc:docMk/>
          <pc:sldMk cId="1834279254" sldId="346"/>
        </pc:sldMkLst>
      </pc:sldChg>
      <pc:sldChg chg="del">
        <pc:chgData name="Ināra Sprindžuka" userId="762c0c48-04a1-4be4-8108-6bd85f980d92" providerId="ADAL" clId="{284E435B-2ED4-4BD7-A492-9D260CF62F59}" dt="2022-07-04T11:54:26.871" v="271" actId="2696"/>
        <pc:sldMkLst>
          <pc:docMk/>
          <pc:sldMk cId="514332134" sldId="347"/>
        </pc:sldMkLst>
      </pc:sldChg>
      <pc:sldChg chg="del">
        <pc:chgData name="Ināra Sprindžuka" userId="762c0c48-04a1-4be4-8108-6bd85f980d92" providerId="ADAL" clId="{284E435B-2ED4-4BD7-A492-9D260CF62F59}" dt="2022-07-04T11:54:23.275" v="269" actId="2696"/>
        <pc:sldMkLst>
          <pc:docMk/>
          <pc:sldMk cId="89011550" sldId="348"/>
        </pc:sldMkLst>
      </pc:sldChg>
      <pc:sldChg chg="del">
        <pc:chgData name="Ināra Sprindžuka" userId="762c0c48-04a1-4be4-8108-6bd85f980d92" providerId="ADAL" clId="{284E435B-2ED4-4BD7-A492-9D260CF62F59}" dt="2022-07-04T11:54:24.316" v="270" actId="2696"/>
        <pc:sldMkLst>
          <pc:docMk/>
          <pc:sldMk cId="426767030" sldId="349"/>
        </pc:sldMkLst>
      </pc:sldChg>
      <pc:sldChg chg="del">
        <pc:chgData name="Ināra Sprindžuka" userId="762c0c48-04a1-4be4-8108-6bd85f980d92" providerId="ADAL" clId="{284E435B-2ED4-4BD7-A492-9D260CF62F59}" dt="2022-07-04T12:07:10.644" v="436" actId="2696"/>
        <pc:sldMkLst>
          <pc:docMk/>
          <pc:sldMk cId="3296227387" sldId="350"/>
        </pc:sldMkLst>
      </pc:sldChg>
      <pc:sldChg chg="del">
        <pc:chgData name="Ināra Sprindžuka" userId="762c0c48-04a1-4be4-8108-6bd85f980d92" providerId="ADAL" clId="{284E435B-2ED4-4BD7-A492-9D260CF62F59}" dt="2022-07-04T11:50:35.467" v="145" actId="2696"/>
        <pc:sldMkLst>
          <pc:docMk/>
          <pc:sldMk cId="2892535068" sldId="351"/>
        </pc:sldMkLst>
      </pc:sldChg>
      <pc:sldChg chg="modSp">
        <pc:chgData name="Ināra Sprindžuka" userId="762c0c48-04a1-4be4-8108-6bd85f980d92" providerId="ADAL" clId="{284E435B-2ED4-4BD7-A492-9D260CF62F59}" dt="2022-07-04T13:14:24.878" v="677" actId="20577"/>
        <pc:sldMkLst>
          <pc:docMk/>
          <pc:sldMk cId="3307569690" sldId="352"/>
        </pc:sldMkLst>
        <pc:graphicFrameChg chg="modGraphic">
          <ac:chgData name="Ināra Sprindžuka" userId="762c0c48-04a1-4be4-8108-6bd85f980d92" providerId="ADAL" clId="{284E435B-2ED4-4BD7-A492-9D260CF62F59}" dt="2022-07-04T13:14:24.878" v="677" actId="20577"/>
          <ac:graphicFrameMkLst>
            <pc:docMk/>
            <pc:sldMk cId="3307569690" sldId="352"/>
            <ac:graphicFrameMk id="6" creationId="{00000000-0000-0000-0000-000000000000}"/>
          </ac:graphicFrameMkLst>
        </pc:graphicFrameChg>
      </pc:sldChg>
      <pc:sldChg chg="addSp delSp modSp">
        <pc:chgData name="Ināra Sprindžuka" userId="762c0c48-04a1-4be4-8108-6bd85f980d92" providerId="ADAL" clId="{284E435B-2ED4-4BD7-A492-9D260CF62F59}" dt="2022-07-04T13:20:14.179" v="853" actId="20577"/>
        <pc:sldMkLst>
          <pc:docMk/>
          <pc:sldMk cId="1208801220" sldId="353"/>
        </pc:sldMkLst>
        <pc:spChg chg="add del mod">
          <ac:chgData name="Ināra Sprindžuka" userId="762c0c48-04a1-4be4-8108-6bd85f980d92" providerId="ADAL" clId="{284E435B-2ED4-4BD7-A492-9D260CF62F59}" dt="2022-07-04T11:53:41.499" v="248" actId="20577"/>
          <ac:spMkLst>
            <pc:docMk/>
            <pc:sldMk cId="1208801220" sldId="353"/>
            <ac:spMk id="2" creationId="{00000000-0000-0000-0000-000000000000}"/>
          </ac:spMkLst>
        </pc:spChg>
        <pc:spChg chg="add del mod">
          <ac:chgData name="Ināra Sprindžuka" userId="762c0c48-04a1-4be4-8108-6bd85f980d92" providerId="ADAL" clId="{284E435B-2ED4-4BD7-A492-9D260CF62F59}" dt="2022-07-04T11:53:36.667" v="246" actId="478"/>
          <ac:spMkLst>
            <pc:docMk/>
            <pc:sldMk cId="1208801220" sldId="353"/>
            <ac:spMk id="4" creationId="{29ED74C0-1530-4FD5-9B30-EEC5D9AB8596}"/>
          </ac:spMkLst>
        </pc:spChg>
        <pc:graphicFrameChg chg="mod modGraphic">
          <ac:chgData name="Ināra Sprindžuka" userId="762c0c48-04a1-4be4-8108-6bd85f980d92" providerId="ADAL" clId="{284E435B-2ED4-4BD7-A492-9D260CF62F59}" dt="2022-07-04T13:20:14.179" v="853" actId="20577"/>
          <ac:graphicFrameMkLst>
            <pc:docMk/>
            <pc:sldMk cId="1208801220" sldId="353"/>
            <ac:graphicFrameMk id="6" creationId="{00000000-0000-0000-0000-000000000000}"/>
          </ac:graphicFrameMkLst>
        </pc:graphicFrameChg>
      </pc:sldChg>
      <pc:sldChg chg="modSp">
        <pc:chgData name="Ināra Sprindžuka" userId="762c0c48-04a1-4be4-8108-6bd85f980d92" providerId="ADAL" clId="{284E435B-2ED4-4BD7-A492-9D260CF62F59}" dt="2022-07-04T13:41:01.223" v="1145" actId="20577"/>
        <pc:sldMkLst>
          <pc:docMk/>
          <pc:sldMk cId="945184051" sldId="354"/>
        </pc:sldMkLst>
        <pc:graphicFrameChg chg="mod modGraphic">
          <ac:chgData name="Ināra Sprindžuka" userId="762c0c48-04a1-4be4-8108-6bd85f980d92" providerId="ADAL" clId="{284E435B-2ED4-4BD7-A492-9D260CF62F59}" dt="2022-07-04T13:41:01.223" v="1145" actId="20577"/>
          <ac:graphicFrameMkLst>
            <pc:docMk/>
            <pc:sldMk cId="945184051" sldId="354"/>
            <ac:graphicFrameMk id="3" creationId="{00000000-0000-0000-0000-000000000000}"/>
          </ac:graphicFrameMkLst>
        </pc:graphicFrameChg>
      </pc:sldChg>
      <pc:sldChg chg="del">
        <pc:chgData name="Ināra Sprindžuka" userId="762c0c48-04a1-4be4-8108-6bd85f980d92" providerId="ADAL" clId="{284E435B-2ED4-4BD7-A492-9D260CF62F59}" dt="2022-07-04T11:53:56.933" v="249" actId="2696"/>
        <pc:sldMkLst>
          <pc:docMk/>
          <pc:sldMk cId="2646881375" sldId="355"/>
        </pc:sldMkLst>
      </pc:sldChg>
      <pc:sldChg chg="add del">
        <pc:chgData name="Ināra Sprindžuka" userId="762c0c48-04a1-4be4-8108-6bd85f980d92" providerId="ADAL" clId="{284E435B-2ED4-4BD7-A492-9D260CF62F59}" dt="2022-07-04T12:06:56.962" v="434" actId="2696"/>
        <pc:sldMkLst>
          <pc:docMk/>
          <pc:sldMk cId="4136923886" sldId="355"/>
        </pc:sldMkLst>
      </pc:sldChg>
      <pc:sldChg chg="addSp modSp add">
        <pc:chgData name="Ināra Sprindžuka" userId="762c0c48-04a1-4be4-8108-6bd85f980d92" providerId="ADAL" clId="{284E435B-2ED4-4BD7-A492-9D260CF62F59}" dt="2022-07-04T12:07:05.161" v="435" actId="1076"/>
        <pc:sldMkLst>
          <pc:docMk/>
          <pc:sldMk cId="2286472515" sldId="356"/>
        </pc:sldMkLst>
        <pc:spChg chg="add">
          <ac:chgData name="Ināra Sprindžuka" userId="762c0c48-04a1-4be4-8108-6bd85f980d92" providerId="ADAL" clId="{284E435B-2ED4-4BD7-A492-9D260CF62F59}" dt="2022-07-04T12:06:53.420" v="433"/>
          <ac:spMkLst>
            <pc:docMk/>
            <pc:sldMk cId="2286472515" sldId="356"/>
            <ac:spMk id="2" creationId="{2E254D8D-F3DD-4B99-BB5F-05B0C2607BE4}"/>
          </ac:spMkLst>
        </pc:spChg>
        <pc:spChg chg="add">
          <ac:chgData name="Ināra Sprindžuka" userId="762c0c48-04a1-4be4-8108-6bd85f980d92" providerId="ADAL" clId="{284E435B-2ED4-4BD7-A492-9D260CF62F59}" dt="2022-07-04T12:06:53.420" v="433"/>
          <ac:spMkLst>
            <pc:docMk/>
            <pc:sldMk cId="2286472515" sldId="356"/>
            <ac:spMk id="4" creationId="{2F4E3B00-DB94-46DD-86E8-7918EAB85B86}"/>
          </ac:spMkLst>
        </pc:spChg>
        <pc:graphicFrameChg chg="add mod">
          <ac:chgData name="Ināra Sprindžuka" userId="762c0c48-04a1-4be4-8108-6bd85f980d92" providerId="ADAL" clId="{284E435B-2ED4-4BD7-A492-9D260CF62F59}" dt="2022-07-04T12:07:05.161" v="435" actId="1076"/>
          <ac:graphicFrameMkLst>
            <pc:docMk/>
            <pc:sldMk cId="2286472515" sldId="356"/>
            <ac:graphicFrameMk id="3" creationId="{0E7BC57A-104D-4741-A6F2-4593F830408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ors_JA\2021_2022\VPD_2022\CE_2021_22_rezultati%20-Daugavpils\2022_apkopojums_Daugavpils_valst&#2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Valsts</a:t>
            </a:r>
            <a:r>
              <a:rPr lang="lv-LV" b="1" baseline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pārbaudes darbu rezultāti </a:t>
            </a:r>
          </a:p>
          <a:p>
            <a:pPr>
              <a:defRPr/>
            </a:pPr>
            <a:r>
              <a:rPr lang="lv-LV" b="1" baseline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2022. gads</a:t>
            </a:r>
          </a:p>
          <a:p>
            <a:pPr>
              <a:defRPr/>
            </a:pPr>
            <a:r>
              <a:rPr lang="lv-LV" b="1" baseline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11.-12.klases</a:t>
            </a:r>
            <a:endParaRPr lang="en-US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DAUGAVPILS kopā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80-4128-8CAE-05944F07E4D0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780-4128-8CAE-05944F07E4D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780-4128-8CAE-05944F07E4D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780-4128-8CAE-05944F07E4D0}"/>
              </c:ext>
            </c:extLst>
          </c:dPt>
          <c:dPt>
            <c:idx val="6"/>
            <c:invertIfNegative val="0"/>
            <c:bubble3D val="0"/>
            <c:spPr>
              <a:solidFill>
                <a:srgbClr val="99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780-4128-8CAE-05944F07E4D0}"/>
              </c:ext>
            </c:extLst>
          </c:dPt>
          <c:dPt>
            <c:idx val="7"/>
            <c:invertIfNegative val="0"/>
            <c:bubble3D val="0"/>
            <c:spPr>
              <a:solidFill>
                <a:srgbClr val="99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780-4128-8CAE-05944F07E4D0}"/>
              </c:ext>
            </c:extLst>
          </c:dPt>
          <c:dPt>
            <c:idx val="8"/>
            <c:invertIfNegative val="0"/>
            <c:bubble3D val="0"/>
            <c:spPr>
              <a:solidFill>
                <a:srgbClr val="AA82B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780-4128-8CAE-05944F07E4D0}"/>
              </c:ext>
            </c:extLst>
          </c:dPt>
          <c:dPt>
            <c:idx val="9"/>
            <c:invertIfNegative val="0"/>
            <c:bubble3D val="0"/>
            <c:spPr>
              <a:solidFill>
                <a:srgbClr val="00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780-4128-8CAE-05944F07E4D0}"/>
              </c:ext>
            </c:extLst>
          </c:dPt>
          <c:dPt>
            <c:idx val="10"/>
            <c:invertIfNegative val="0"/>
            <c:bubble3D val="0"/>
            <c:spPr>
              <a:solidFill>
                <a:srgbClr val="00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780-4128-8CAE-05944F07E4D0}"/>
              </c:ext>
            </c:extLst>
          </c:dPt>
          <c:dPt>
            <c:idx val="11"/>
            <c:invertIfNegative val="0"/>
            <c:bubble3D val="0"/>
            <c:spPr>
              <a:solidFill>
                <a:srgbClr val="00FF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780-4128-8CAE-05944F07E4D0}"/>
              </c:ext>
            </c:extLst>
          </c:dPt>
          <c:dPt>
            <c:idx val="1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780-4128-8CAE-05944F07E4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Sheet1!$A$3:$A$15</c:f>
              <c:strCache>
                <c:ptCount val="13"/>
                <c:pt idx="0">
                  <c:v>Angļu valoda</c:v>
                </c:pt>
                <c:pt idx="1">
                  <c:v>Angļu valoda optimālajā līmenī</c:v>
                </c:pt>
                <c:pt idx="2">
                  <c:v>Bioloģija</c:v>
                </c:pt>
                <c:pt idx="3">
                  <c:v>Fizika</c:v>
                </c:pt>
                <c:pt idx="4">
                  <c:v>Ķīmija</c:v>
                </c:pt>
                <c:pt idx="5">
                  <c:v>Krievu valoda</c:v>
                </c:pt>
                <c:pt idx="6">
                  <c:v>Latviešu valoda</c:v>
                </c:pt>
                <c:pt idx="7">
                  <c:v>Latviešu valoda optimālajā līmenī</c:v>
                </c:pt>
                <c:pt idx="8">
                  <c:v>Latvijas un pasaules vēsturē </c:v>
                </c:pt>
                <c:pt idx="9">
                  <c:v>Matemātika</c:v>
                </c:pt>
                <c:pt idx="10">
                  <c:v>Matemātika optimālajā līmenī</c:v>
                </c:pt>
                <c:pt idx="11">
                  <c:v>Matemātika  vispārīgajā līmenī</c:v>
                </c:pt>
                <c:pt idx="12">
                  <c:v>Vācu valoda</c:v>
                </c:pt>
              </c:strCache>
            </c:strRef>
          </c:cat>
          <c:val>
            <c:numRef>
              <c:f>Sheet1!$B$3:$B$15</c:f>
              <c:numCache>
                <c:formatCode>General</c:formatCode>
                <c:ptCount val="13"/>
                <c:pt idx="0">
                  <c:v>56.28</c:v>
                </c:pt>
                <c:pt idx="1">
                  <c:v>62.25</c:v>
                </c:pt>
                <c:pt idx="2">
                  <c:v>52.73</c:v>
                </c:pt>
                <c:pt idx="3">
                  <c:v>61.69</c:v>
                </c:pt>
                <c:pt idx="4">
                  <c:v>52.94</c:v>
                </c:pt>
                <c:pt idx="5">
                  <c:v>88.77</c:v>
                </c:pt>
                <c:pt idx="6">
                  <c:v>42.5</c:v>
                </c:pt>
                <c:pt idx="7">
                  <c:v>53.29</c:v>
                </c:pt>
                <c:pt idx="8">
                  <c:v>69.97</c:v>
                </c:pt>
                <c:pt idx="9">
                  <c:v>40.69</c:v>
                </c:pt>
                <c:pt idx="10">
                  <c:v>49.73</c:v>
                </c:pt>
                <c:pt idx="11">
                  <c:v>24.65</c:v>
                </c:pt>
                <c:pt idx="12">
                  <c:v>44.88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780-4128-8CAE-05944F07E4D0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Valstī kopā (%)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Sheet1!$A$3:$A$15</c:f>
              <c:strCache>
                <c:ptCount val="13"/>
                <c:pt idx="0">
                  <c:v>Angļu valoda</c:v>
                </c:pt>
                <c:pt idx="1">
                  <c:v>Angļu valoda optimālajā līmenī</c:v>
                </c:pt>
                <c:pt idx="2">
                  <c:v>Bioloģija</c:v>
                </c:pt>
                <c:pt idx="3">
                  <c:v>Fizika</c:v>
                </c:pt>
                <c:pt idx="4">
                  <c:v>Ķīmija</c:v>
                </c:pt>
                <c:pt idx="5">
                  <c:v>Krievu valoda</c:v>
                </c:pt>
                <c:pt idx="6">
                  <c:v>Latviešu valoda</c:v>
                </c:pt>
                <c:pt idx="7">
                  <c:v>Latviešu valoda optimālajā līmenī</c:v>
                </c:pt>
                <c:pt idx="8">
                  <c:v>Latvijas un pasaules vēsturē </c:v>
                </c:pt>
                <c:pt idx="9">
                  <c:v>Matemātika</c:v>
                </c:pt>
                <c:pt idx="10">
                  <c:v>Matemātika optimālajā līmenī</c:v>
                </c:pt>
                <c:pt idx="11">
                  <c:v>Matemātika  vispārīgajā līmenī</c:v>
                </c:pt>
                <c:pt idx="12">
                  <c:v>Vācu valoda</c:v>
                </c:pt>
              </c:strCache>
            </c:strRef>
          </c:cat>
          <c:val>
            <c:numRef>
              <c:f>Sheet1!$C$3:$C$15</c:f>
              <c:numCache>
                <c:formatCode>General</c:formatCode>
                <c:ptCount val="13"/>
                <c:pt idx="0">
                  <c:v>69.069999999999993</c:v>
                </c:pt>
                <c:pt idx="1">
                  <c:v>66.02</c:v>
                </c:pt>
                <c:pt idx="2">
                  <c:v>66.099999999999994</c:v>
                </c:pt>
                <c:pt idx="3">
                  <c:v>55.74</c:v>
                </c:pt>
                <c:pt idx="4">
                  <c:v>58.15</c:v>
                </c:pt>
                <c:pt idx="5">
                  <c:v>77.7</c:v>
                </c:pt>
                <c:pt idx="6">
                  <c:v>52.16</c:v>
                </c:pt>
                <c:pt idx="7">
                  <c:v>56.67</c:v>
                </c:pt>
                <c:pt idx="8">
                  <c:v>65</c:v>
                </c:pt>
                <c:pt idx="9">
                  <c:v>37.85</c:v>
                </c:pt>
                <c:pt idx="10">
                  <c:v>40.049999999999997</c:v>
                </c:pt>
                <c:pt idx="11">
                  <c:v>30.62</c:v>
                </c:pt>
                <c:pt idx="12">
                  <c:v>75.33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9780-4128-8CAE-05944F07E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3810880"/>
        <c:axId val="1103809632"/>
      </c:barChart>
      <c:catAx>
        <c:axId val="110381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3809632"/>
        <c:crosses val="autoZero"/>
        <c:auto val="1"/>
        <c:lblAlgn val="ctr"/>
        <c:lblOffset val="100"/>
        <c:noMultiLvlLbl val="0"/>
      </c:catAx>
      <c:valAx>
        <c:axId val="110380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381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369DB-7CC0-4A41-BAE8-0E24BBE96F8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5E54C-D802-47C6-AF30-1704B312E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84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639D7-22EB-415C-AB0D-5075FA5B7D9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249D0-603C-44E0-9AAD-D695C2E98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52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76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07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4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67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21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4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24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28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85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60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36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0AC0E-E962-4178-B77D-D314C83B4684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46736-BC06-4220-BE4C-F670CED3A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07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3155668"/>
            <a:ext cx="8420100" cy="1470025"/>
          </a:xfrm>
        </p:spPr>
        <p:txBody>
          <a:bodyPr/>
          <a:lstStyle/>
          <a:p>
            <a:r>
              <a:rPr lang="lv-LV" b="1" dirty="0">
                <a:solidFill>
                  <a:srgbClr val="002060"/>
                </a:solidFill>
              </a:rPr>
              <a:t>202</a:t>
            </a:r>
            <a:r>
              <a:rPr lang="en-US" b="1" dirty="0">
                <a:solidFill>
                  <a:srgbClr val="002060"/>
                </a:solidFill>
              </a:rPr>
              <a:t>1</a:t>
            </a:r>
            <a:r>
              <a:rPr lang="lv-LV" b="1" dirty="0">
                <a:solidFill>
                  <a:srgbClr val="002060"/>
                </a:solidFill>
              </a:rPr>
              <a:t>./202</a:t>
            </a:r>
            <a:r>
              <a:rPr lang="en-US" b="1" dirty="0">
                <a:solidFill>
                  <a:srgbClr val="002060"/>
                </a:solidFill>
              </a:rPr>
              <a:t>2</a:t>
            </a:r>
            <a:r>
              <a:rPr lang="lv-LV" b="1" dirty="0">
                <a:solidFill>
                  <a:srgbClr val="002060"/>
                </a:solidFill>
              </a:rPr>
              <a:t>.</a:t>
            </a:r>
            <a:r>
              <a:rPr lang="lv-LV" b="1" dirty="0" err="1">
                <a:solidFill>
                  <a:srgbClr val="002060"/>
                </a:solidFill>
              </a:rPr>
              <a:t>m.g</a:t>
            </a:r>
            <a:r>
              <a:rPr lang="lv-LV" b="1" dirty="0">
                <a:solidFill>
                  <a:srgbClr val="002060"/>
                </a:solidFill>
              </a:rPr>
              <a:t>. valsts pārbaudes darbu rezultāti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4613423"/>
            <a:ext cx="7429500" cy="1655762"/>
          </a:xfrm>
        </p:spPr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4129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E254D8D-F3DD-4B99-BB5F-05B0C2607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E7BC57A-104D-4741-A6F2-4593F83040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0204174"/>
              </p:ext>
            </p:extLst>
          </p:nvPr>
        </p:nvGraphicFramePr>
        <p:xfrm>
          <a:off x="235130" y="195943"/>
          <a:ext cx="9496699" cy="6466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F4E3B00-DB94-46DD-86E8-7918EAB85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3887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8647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954" y="285750"/>
            <a:ext cx="9149292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/>
              <a:t>Skolēnu</a:t>
            </a:r>
            <a:r>
              <a:rPr lang="en-US" b="1" dirty="0"/>
              <a:t> </a:t>
            </a:r>
            <a:r>
              <a:rPr lang="en-US" b="1" u="sng" dirty="0" err="1"/>
              <a:t>rezultātu</a:t>
            </a:r>
            <a:r>
              <a:rPr lang="en-US" b="1" dirty="0"/>
              <a:t> </a:t>
            </a:r>
            <a:r>
              <a:rPr lang="en-US" b="1" dirty="0" err="1"/>
              <a:t>sadalījums</a:t>
            </a:r>
            <a:r>
              <a:rPr lang="en-US" b="1" dirty="0"/>
              <a:t> </a:t>
            </a:r>
            <a:r>
              <a:rPr lang="en-US" b="1" dirty="0" err="1"/>
              <a:t>procentos</a:t>
            </a:r>
            <a:r>
              <a:rPr lang="lv-LV" sz="3600" dirty="0">
                <a:ea typeface="Calibri"/>
                <a:cs typeface="Times New Roman"/>
              </a:rPr>
              <a:t/>
            </a:r>
            <a:br>
              <a:rPr lang="lv-LV" sz="3600" dirty="0">
                <a:ea typeface="Calibri"/>
                <a:cs typeface="Times New Roman"/>
              </a:rPr>
            </a:br>
            <a:endParaRPr lang="lv-LV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811750"/>
              </p:ext>
            </p:extLst>
          </p:nvPr>
        </p:nvGraphicFramePr>
        <p:xfrm>
          <a:off x="232137" y="1357299"/>
          <a:ext cx="9441733" cy="521497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089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3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63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63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39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62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 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Līdz</a:t>
                      </a:r>
                      <a:r>
                        <a:rPr lang="en-US" sz="1800" dirty="0"/>
                        <a:t> 5%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5-</a:t>
                      </a:r>
                      <a:r>
                        <a:rPr lang="lv-LV" sz="1800" dirty="0"/>
                        <a:t>19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</a:t>
                      </a:r>
                      <a:r>
                        <a:rPr lang="lv-LV" sz="1800" dirty="0"/>
                        <a:t>0</a:t>
                      </a:r>
                      <a:r>
                        <a:rPr lang="en-US" sz="1800" dirty="0"/>
                        <a:t>-</a:t>
                      </a:r>
                      <a:r>
                        <a:rPr lang="lv-LV" sz="1800" dirty="0"/>
                        <a:t>39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4</a:t>
                      </a:r>
                      <a:r>
                        <a:rPr lang="lv-LV" sz="1800" dirty="0"/>
                        <a:t>0</a:t>
                      </a:r>
                      <a:r>
                        <a:rPr lang="en-US" sz="1800" dirty="0"/>
                        <a:t>-</a:t>
                      </a:r>
                      <a:r>
                        <a:rPr lang="lv-LV" sz="1800" dirty="0"/>
                        <a:t>59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</a:t>
                      </a:r>
                      <a:r>
                        <a:rPr lang="lv-LV" sz="1800" dirty="0"/>
                        <a:t>0</a:t>
                      </a:r>
                      <a:r>
                        <a:rPr lang="en-US" sz="1800" dirty="0"/>
                        <a:t>-</a:t>
                      </a:r>
                      <a:r>
                        <a:rPr lang="lv-LV" sz="1800" dirty="0"/>
                        <a:t>79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8</a:t>
                      </a:r>
                      <a:r>
                        <a:rPr lang="lv-LV" sz="1800" dirty="0"/>
                        <a:t>0</a:t>
                      </a:r>
                      <a:r>
                        <a:rPr lang="en-US" sz="1800" dirty="0"/>
                        <a:t>-100%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Kopā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1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Vispārizglītojošās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skolas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v-LV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0.14%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23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1.65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237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17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432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31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432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31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268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19.23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1394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1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Profesionālās</a:t>
                      </a:r>
                      <a:r>
                        <a:rPr lang="en-US" sz="1800" dirty="0"/>
                        <a:t> izglītības </a:t>
                      </a:r>
                      <a:r>
                        <a:rPr lang="en-US" sz="1800" dirty="0" err="1"/>
                        <a:t>iestādes</a:t>
                      </a:r>
                      <a:r>
                        <a:rPr lang="en-US" sz="1800" dirty="0"/>
                        <a:t>, DU</a:t>
                      </a:r>
                      <a:r>
                        <a:rPr lang="lv-LV" sz="1800" dirty="0"/>
                        <a:t>, ieslodzījuma vieta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29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3.2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288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31.75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375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41.35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149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16.43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33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3.64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33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3.64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907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Kopā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Daugavpilī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31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1.35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311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13.52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612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26.6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581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25.25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465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20.21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301</a:t>
                      </a:r>
                      <a:endParaRPr lang="en-US" sz="18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13.08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</a:t>
                      </a:r>
                      <a:r>
                        <a:rPr lang="lv-LV" sz="1800" dirty="0"/>
                        <a:t>301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5769" marR="6576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56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81" y="357188"/>
            <a:ext cx="9596438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20</a:t>
            </a:r>
            <a:r>
              <a:rPr lang="lv-LV" sz="4000" b="1" dirty="0">
                <a:ea typeface="Calibri" pitchFamily="34" charset="0"/>
                <a:cs typeface="Times New Roman" pitchFamily="18" charset="0"/>
              </a:rPr>
              <a:t>21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./20</a:t>
            </a:r>
            <a:r>
              <a:rPr lang="lv-LV" sz="4000" b="1" dirty="0">
                <a:ea typeface="Calibri" pitchFamily="34" charset="0"/>
                <a:cs typeface="Times New Roman" pitchFamily="18" charset="0"/>
              </a:rPr>
              <a:t>22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.</a:t>
            </a:r>
            <a:r>
              <a:rPr lang="en-US" sz="4000" b="1" dirty="0" err="1">
                <a:ea typeface="Calibri" pitchFamily="34" charset="0"/>
                <a:cs typeface="Times New Roman" pitchFamily="18" charset="0"/>
              </a:rPr>
              <a:t>m.g.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 </a:t>
            </a:r>
            <a:r>
              <a:rPr lang="lv-LV" sz="4000" b="1" dirty="0">
                <a:ea typeface="Calibri" pitchFamily="34" charset="0"/>
                <a:cs typeface="Times New Roman" pitchFamily="18" charset="0"/>
              </a:rPr>
              <a:t>12.kl. 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CE </a:t>
            </a:r>
            <a:r>
              <a:rPr lang="en-US" sz="4000" b="1" dirty="0" err="1">
                <a:ea typeface="Calibri" pitchFamily="34" charset="0"/>
                <a:cs typeface="Times New Roman" pitchFamily="18" charset="0"/>
              </a:rPr>
              <a:t>rezultātu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 err="1">
                <a:ea typeface="Calibri" pitchFamily="34" charset="0"/>
                <a:cs typeface="Times New Roman" pitchFamily="18" charset="0"/>
              </a:rPr>
              <a:t>skaits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  6</a:t>
            </a:r>
            <a:r>
              <a:rPr lang="lv-LV" sz="4000" b="1" dirty="0">
                <a:ea typeface="Calibri" pitchFamily="34" charset="0"/>
                <a:cs typeface="Times New Roman" pitchFamily="18" charset="0"/>
              </a:rPr>
              <a:t>0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%</a:t>
            </a:r>
            <a:r>
              <a:rPr lang="lv-LV" sz="4000" b="1" dirty="0">
                <a:ea typeface="Calibri" pitchFamily="34" charset="0"/>
                <a:cs typeface="Times New Roman" pitchFamily="18" charset="0"/>
              </a:rPr>
              <a:t> un vairāk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 err="1">
                <a:ea typeface="Calibri" pitchFamily="34" charset="0"/>
                <a:cs typeface="Times New Roman" pitchFamily="18" charset="0"/>
              </a:rPr>
              <a:t>vispārizglītojošajās</a:t>
            </a:r>
            <a:r>
              <a:rPr lang="en-US" sz="4000" b="1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000" b="1" dirty="0" err="1">
                <a:ea typeface="Calibri" pitchFamily="34" charset="0"/>
                <a:cs typeface="Times New Roman" pitchFamily="18" charset="0"/>
              </a:rPr>
              <a:t>skolās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/>
            </a:r>
            <a:br>
              <a:rPr lang="en-US" sz="6000" dirty="0">
                <a:latin typeface="Arial" pitchFamily="34" charset="0"/>
                <a:cs typeface="Arial" pitchFamily="34" charset="0"/>
              </a:rPr>
            </a:br>
            <a:endParaRPr lang="lv-LV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430139"/>
              </p:ext>
            </p:extLst>
          </p:nvPr>
        </p:nvGraphicFramePr>
        <p:xfrm>
          <a:off x="154748" y="1357294"/>
          <a:ext cx="9519116" cy="53729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0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8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8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6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Skola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Eksāmenu</a:t>
                      </a: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fakti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Rezultātu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skaits</a:t>
                      </a:r>
                      <a:r>
                        <a:rPr lang="en-US" sz="1600" dirty="0"/>
                        <a:t>  60%</a:t>
                      </a:r>
                      <a:r>
                        <a:rPr lang="lv-LV" sz="1600" dirty="0"/>
                        <a:t> un vairāk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600" dirty="0"/>
                        <a:t>R</a:t>
                      </a:r>
                      <a:r>
                        <a:rPr lang="en-US" sz="1600" dirty="0" err="1"/>
                        <a:t>ezultātu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īpatsvars</a:t>
                      </a:r>
                      <a:r>
                        <a:rPr lang="en-US" sz="1600" dirty="0"/>
                        <a:t> no </a:t>
                      </a:r>
                      <a:r>
                        <a:rPr lang="en-US" sz="1600" dirty="0" err="1"/>
                        <a:t>kopējā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skaita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4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Valsts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ģimnāzija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260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179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68.85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Tehnoloģiju</a:t>
                      </a:r>
                      <a:r>
                        <a:rPr lang="lv-LV" sz="1800" baseline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lv-LV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vidusskola-licejs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199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70.35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3.vidusskola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133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56.39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Centra 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45.98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9.vidusskola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56.99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10.vidusskola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127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22.84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12.vidusskola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123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60.98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13.vidusskola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31.03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15.vidusskola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24.64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16.vidusskola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24.62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17.vidusskola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23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Poļu valsts ģimnāzija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41.56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1394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80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4781" y="357188"/>
            <a:ext cx="9596438" cy="1143000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lv-LV" sz="4000" b="1" dirty="0">
                <a:latin typeface="+mj-lt"/>
                <a:ea typeface="Calibri" pitchFamily="34" charset="0"/>
                <a:cs typeface="Times New Roman" pitchFamily="18" charset="0"/>
              </a:rPr>
              <a:t>CE ķīmijā, bioloģijā, fizikā</a:t>
            </a:r>
            <a:r>
              <a:rPr lang="en-US" sz="60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60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lv-LV" sz="44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184833"/>
              </p:ext>
            </p:extLst>
          </p:nvPr>
        </p:nvGraphicFramePr>
        <p:xfrm>
          <a:off x="161365" y="1357294"/>
          <a:ext cx="9512499" cy="518836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02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8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8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9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Skola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600" dirty="0">
                          <a:latin typeface="Calibri"/>
                          <a:ea typeface="Calibri"/>
                          <a:cs typeface="Times New Roman"/>
                        </a:rPr>
                        <a:t>Ķīmija-39 skolēni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600" dirty="0">
                          <a:latin typeface="Calibri"/>
                          <a:ea typeface="Calibri"/>
                          <a:cs typeface="Times New Roman"/>
                        </a:rPr>
                        <a:t>Fizika-23 skolēni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600" dirty="0">
                          <a:latin typeface="Calibri"/>
                          <a:ea typeface="Calibri"/>
                          <a:cs typeface="Times New Roman"/>
                        </a:rPr>
                        <a:t>Bioloģija-68 skolēni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Valsts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ģimnāzija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55.8%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61.7%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55.8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Tehnoloģiju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smtClean="0"/>
                        <a:t>vidusskola</a:t>
                      </a:r>
                      <a:r>
                        <a:rPr lang="lv-LV" sz="1800" dirty="0" smtClean="0"/>
                        <a:t>-</a:t>
                      </a:r>
                      <a:r>
                        <a:rPr lang="en-US" sz="1800" dirty="0" err="1" smtClean="0"/>
                        <a:t>licejs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51.1%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63.8%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3.vidusskola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61.8%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80%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48%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Centra 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52%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58.3%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9.vidusskola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57.1%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72%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59.2</a:t>
                      </a:r>
                      <a:r>
                        <a:rPr lang="en-US" sz="1800" dirty="0"/>
                        <a:t>%</a:t>
                      </a:r>
                      <a:r>
                        <a:rPr lang="lv-LV" sz="1800" dirty="0"/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10.vidusskola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28.4%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45.3%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48.3%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12.vidusskola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51.7%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64%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57.5%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13.vidusskola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55.3%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69%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15.vidusskola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80.7%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73.3%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46%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16.vidusskola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58.9%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49.7%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17.vidusskola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56.7%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36.7%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Poļu valsts ģimnāzija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35.7%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53%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39.6%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7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Times New Roman"/>
                          <a:ea typeface="Calibri"/>
                          <a:cs typeface="Times New Roman"/>
                        </a:rPr>
                        <a:t>valsts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58.15%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>
                          <a:latin typeface="Calibri"/>
                          <a:ea typeface="Calibri"/>
                          <a:cs typeface="Times New Roman"/>
                        </a:rPr>
                        <a:t>55.74%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800" dirty="0"/>
                        <a:t>66.1</a:t>
                      </a:r>
                      <a:r>
                        <a:rPr lang="en-US" sz="1800" dirty="0"/>
                        <a:t>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295" marR="7429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184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40BE4615BEE1E84D9649EEAC9827EB74" ma:contentTypeVersion="11" ma:contentTypeDescription="Izveidot jaunu dokumentu." ma:contentTypeScope="" ma:versionID="d1d751842e4d700ae1640cb9e606d1e4">
  <xsd:schema xmlns:xsd="http://www.w3.org/2001/XMLSchema" xmlns:xs="http://www.w3.org/2001/XMLSchema" xmlns:p="http://schemas.microsoft.com/office/2006/metadata/properties" xmlns:ns3="80677ddf-bd76-494c-8da1-d059a818bbcf" targetNamespace="http://schemas.microsoft.com/office/2006/metadata/properties" ma:root="true" ma:fieldsID="aeb9b3bf1a366b61751112d1c46397c8" ns3:_="">
    <xsd:import namespace="80677ddf-bd76-494c-8da1-d059a818bb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77ddf-bd76-494c-8da1-d059a818bb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29C9CC-8D8E-4455-989C-A618A10A53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677ddf-bd76-494c-8da1-d059a818bb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305471-3A7F-4D59-BE28-4FDFFEE7D3BB}">
  <ds:schemaRefs>
    <ds:schemaRef ds:uri="80677ddf-bd76-494c-8da1-d059a818bbcf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FA4A0DB-7954-43E5-8149-BF28D4B04C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12670</TotalTime>
  <Words>333</Words>
  <Application>Microsoft Office PowerPoint</Application>
  <PresentationFormat>A4 Paper (210x297 mm)</PresentationFormat>
  <Paragraphs>168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2021./2022.m.g. valsts pārbaudes darbu rezultāti</vt:lpstr>
      <vt:lpstr>PowerPoint Presentation</vt:lpstr>
      <vt:lpstr>Skolēnu rezultātu sadalījums procentos </vt:lpstr>
      <vt:lpstr> 2021./2022.m.g. 12.kl. CE rezultātu skaits  60% un vairāk vispārizglītojošajās skolās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2019./2020.m.g. aktualitātes</dc:title>
  <dc:creator>Marina</dc:creator>
  <cp:lastModifiedBy>Ilona Bohāne</cp:lastModifiedBy>
  <cp:revision>331</cp:revision>
  <cp:lastPrinted>2020-08-27T13:23:24Z</cp:lastPrinted>
  <dcterms:created xsi:type="dcterms:W3CDTF">2019-07-02T14:53:39Z</dcterms:created>
  <dcterms:modified xsi:type="dcterms:W3CDTF">2022-07-05T12:29:50Z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0x01010040BE4615BEE1E84D9649EEAC9827EB74</vt:lpwstr>
  </property>
</Properties>
</file>