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20"/>
  </p:notesMasterIdLst>
  <p:sldIdLst>
    <p:sldId id="256" r:id="rId2"/>
    <p:sldId id="263" r:id="rId3"/>
    <p:sldId id="264" r:id="rId4"/>
    <p:sldId id="298" r:id="rId5"/>
    <p:sldId id="265" r:id="rId6"/>
    <p:sldId id="304" r:id="rId7"/>
    <p:sldId id="299" r:id="rId8"/>
    <p:sldId id="267" r:id="rId9"/>
    <p:sldId id="268" r:id="rId10"/>
    <p:sldId id="300" r:id="rId11"/>
    <p:sldId id="271" r:id="rId12"/>
    <p:sldId id="301" r:id="rId13"/>
    <p:sldId id="273" r:id="rId14"/>
    <p:sldId id="302" r:id="rId15"/>
    <p:sldId id="303" r:id="rId16"/>
    <p:sldId id="257" r:id="rId17"/>
    <p:sldId id="297" r:id="rId18"/>
    <p:sldId id="258" r:id="rId19"/>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82695E"/>
    <a:srgbClr val="2C2420"/>
    <a:srgbClr val="33CCCC"/>
    <a:srgbClr val="354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Primary\User%20Folders\Dkumaceva\Desktop\STATISTIKA_IMPULSS\Impulss_Statistika_2014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primary\Shared%20Folders\IMPULSS\Statistika%20par%20Impulsu\Impulss%20Statistika\IMPULSS%20PROJEKTI%202014-2023%20(informacij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Sheet1!$B$3</c:f>
              <c:strCache>
                <c:ptCount val="1"/>
                <c:pt idx="0">
                  <c:v>Iesniegto projektu skaits </c:v>
                </c:pt>
              </c:strCache>
            </c:strRef>
          </c:tx>
          <c:spPr>
            <a:solidFill>
              <a:schemeClr val="accent5">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Sheet1!$A$4:$A$13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Sheet1!$B$4:$B$13</c:f>
              <c:numCache>
                <c:formatCode>General</c:formatCode>
                <c:ptCount val="10"/>
                <c:pt idx="0">
                  <c:v>20</c:v>
                </c:pt>
                <c:pt idx="1">
                  <c:v>27</c:v>
                </c:pt>
                <c:pt idx="2">
                  <c:v>31</c:v>
                </c:pt>
                <c:pt idx="3">
                  <c:v>19</c:v>
                </c:pt>
                <c:pt idx="4">
                  <c:v>28</c:v>
                </c:pt>
                <c:pt idx="5">
                  <c:v>29</c:v>
                </c:pt>
                <c:pt idx="6">
                  <c:v>37</c:v>
                </c:pt>
                <c:pt idx="7">
                  <c:v>26</c:v>
                </c:pt>
                <c:pt idx="8">
                  <c:v>34</c:v>
                </c:pt>
                <c:pt idx="9">
                  <c:v>19</c:v>
                </c:pt>
              </c:numCache>
            </c:numRef>
          </c:val>
        </c:ser>
        <c:ser>
          <c:idx val="1"/>
          <c:order val="1"/>
          <c:tx>
            <c:strRef>
              <c:f>Sheet1!$C$3</c:f>
              <c:strCache>
                <c:ptCount val="1"/>
                <c:pt idx="0">
                  <c:v>Atbalstīto projektu skaits </c:v>
                </c:pt>
              </c:strCache>
            </c:strRef>
          </c:tx>
          <c:spPr>
            <a:solidFill>
              <a:schemeClr val="accent5">
                <a:tint val="77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Sheet1!$A$4:$A$13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Sheet1!$C$4:$C$13</c:f>
              <c:numCache>
                <c:formatCode>General</c:formatCode>
                <c:ptCount val="10"/>
                <c:pt idx="0">
                  <c:v>7</c:v>
                </c:pt>
                <c:pt idx="1">
                  <c:v>12</c:v>
                </c:pt>
                <c:pt idx="2">
                  <c:v>7</c:v>
                </c:pt>
                <c:pt idx="3">
                  <c:v>8</c:v>
                </c:pt>
                <c:pt idx="4">
                  <c:v>8</c:v>
                </c:pt>
                <c:pt idx="5">
                  <c:v>11</c:v>
                </c:pt>
                <c:pt idx="6">
                  <c:v>12</c:v>
                </c:pt>
                <c:pt idx="7">
                  <c:v>13</c:v>
                </c:pt>
                <c:pt idx="8">
                  <c:v>8</c:v>
                </c:pt>
                <c:pt idx="9">
                  <c:v>7</c:v>
                </c:pt>
              </c:numCache>
            </c:numRef>
          </c:val>
        </c:ser>
        <c:dLbls>
          <c:showLegendKey val="0"/>
          <c:showVal val="1"/>
          <c:showCatName val="0"/>
          <c:showSerName val="0"/>
          <c:showPercent val="0"/>
          <c:showBubbleSize val="0"/>
        </c:dLbls>
        <c:gapWidth val="79"/>
        <c:shape val="box"/>
        <c:axId val="288733624"/>
        <c:axId val="288734016"/>
        <c:axId val="0"/>
      </c:bar3DChart>
      <c:catAx>
        <c:axId val="288733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all" spc="120" normalizeH="0" baseline="0">
                <a:solidFill>
                  <a:schemeClr val="tx1"/>
                </a:solidFill>
                <a:latin typeface="Cambria" panose="02040503050406030204" pitchFamily="18" charset="0"/>
                <a:ea typeface="+mn-ea"/>
                <a:cs typeface="+mn-cs"/>
              </a:defRPr>
            </a:pPr>
            <a:endParaRPr lang="lv-LV"/>
          </a:p>
        </c:txPr>
        <c:crossAx val="288734016"/>
        <c:crosses val="autoZero"/>
        <c:auto val="1"/>
        <c:lblAlgn val="ctr"/>
        <c:lblOffset val="100"/>
        <c:noMultiLvlLbl val="0"/>
      </c:catAx>
      <c:valAx>
        <c:axId val="288734016"/>
        <c:scaling>
          <c:orientation val="minMax"/>
        </c:scaling>
        <c:delete val="1"/>
        <c:axPos val="l"/>
        <c:numFmt formatCode="General" sourceLinked="1"/>
        <c:majorTickMark val="none"/>
        <c:minorTickMark val="none"/>
        <c:tickLblPos val="nextTo"/>
        <c:crossAx val="288733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mbria" panose="02040503050406030204" pitchFamily="18" charset="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21798122159015E-2"/>
          <c:y val="0.10997501659292598"/>
          <c:w val="0.50597132823925983"/>
          <c:h val="0.87209835270011593"/>
        </c:manualLayout>
      </c:layout>
      <c:doughnut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Lbls>
            <c:dLbl>
              <c:idx val="6"/>
              <c:layout>
                <c:manualLayout>
                  <c:x val="-8.5481700762123691E-2"/>
                  <c:y val="3.8725297376742254E-2"/>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6.512891486637995E-2"/>
                  <c:y val="-1.1832593062879801E-16"/>
                </c:manualLayout>
              </c:layout>
              <c:showLegendKey val="0"/>
              <c:showVal val="0"/>
              <c:showCatName val="0"/>
              <c:showSerName val="0"/>
              <c:showPercent val="1"/>
              <c:showBubbleSize val="0"/>
              <c:extLst>
                <c:ext xmlns:c15="http://schemas.microsoft.com/office/drawing/2012/chart" uri="{CE6537A1-D6FC-4f65-9D91-7224C49458BB}"/>
              </c:extLst>
            </c:dLbl>
            <c:dLbl>
              <c:idx val="9"/>
              <c:layout>
                <c:manualLayout>
                  <c:x val="-7.3270029224677444E-2"/>
                  <c:y val="-1.2908432458914026E-2"/>
                </c:manualLayout>
              </c:layout>
              <c:showLegendKey val="0"/>
              <c:showVal val="0"/>
              <c:showCatName val="0"/>
              <c:showSerName val="0"/>
              <c:showPercent val="1"/>
              <c:showBubbleSize val="0"/>
              <c:extLst>
                <c:ext xmlns:c15="http://schemas.microsoft.com/office/drawing/2012/chart" uri="{CE6537A1-D6FC-4f65-9D91-7224C49458BB}"/>
              </c:extLst>
            </c:dLbl>
            <c:dLbl>
              <c:idx val="10"/>
              <c:layout>
                <c:manualLayout>
                  <c:x val="-7.7340586403826198E-2"/>
                  <c:y val="-2.5816864917828173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mbria" panose="02040503050406030204" pitchFamily="18" charset="0"/>
                    <a:ea typeface="+mn-ea"/>
                    <a:cs typeface="+mn-cs"/>
                  </a:defRPr>
                </a:pPr>
                <a:endParaRPr lang="lv-LV"/>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'Atbalstītie 2014 - 2023'!$L$99:$L$111</c:f>
              <c:strCache>
                <c:ptCount val="13"/>
                <c:pt idx="0">
                  <c:v>Atpūtas un izklaides pakalpojumi</c:v>
                </c:pt>
                <c:pt idx="1">
                  <c:v>Reklāma un poligrāfija</c:v>
                </c:pt>
                <c:pt idx="2">
                  <c:v>Tīrīšana un uzkopšana</c:v>
                </c:pt>
                <c:pt idx="3">
                  <c:v>Kokapstrāde</c:v>
                </c:pt>
                <c:pt idx="4">
                  <c:v>Medicīna un veselība</c:v>
                </c:pt>
                <c:pt idx="5">
                  <c:v>Pārtikas produkti un ēdināšanas pakalpojumi</c:v>
                </c:pt>
                <c:pt idx="6">
                  <c:v>Metālapstrāde</c:v>
                </c:pt>
                <c:pt idx="7">
                  <c:v>Apģerbu ražošana, šūšana</c:v>
                </c:pt>
                <c:pt idx="8">
                  <c:v>Skaistumkopšana</c:v>
                </c:pt>
                <c:pt idx="9">
                  <c:v>Elektronika</c:v>
                </c:pt>
                <c:pt idx="10">
                  <c:v>Tehniskā pārbaude</c:v>
                </c:pt>
                <c:pt idx="11">
                  <c:v>Ražošana (ģipškartons, ādas un papīra izstr.)</c:v>
                </c:pt>
                <c:pt idx="12">
                  <c:v>Pārējie</c:v>
                </c:pt>
              </c:strCache>
            </c:strRef>
          </c:cat>
          <c:val>
            <c:numRef>
              <c:f>'Atbalstītie 2014 - 2023'!$M$99:$M$111</c:f>
              <c:numCache>
                <c:formatCode>General</c:formatCode>
                <c:ptCount val="13"/>
                <c:pt idx="0">
                  <c:v>22</c:v>
                </c:pt>
                <c:pt idx="1">
                  <c:v>4</c:v>
                </c:pt>
                <c:pt idx="2">
                  <c:v>10</c:v>
                </c:pt>
                <c:pt idx="3">
                  <c:v>8</c:v>
                </c:pt>
                <c:pt idx="4">
                  <c:v>8</c:v>
                </c:pt>
                <c:pt idx="5">
                  <c:v>10</c:v>
                </c:pt>
                <c:pt idx="6">
                  <c:v>1</c:v>
                </c:pt>
                <c:pt idx="7">
                  <c:v>5</c:v>
                </c:pt>
                <c:pt idx="8">
                  <c:v>3</c:v>
                </c:pt>
                <c:pt idx="9">
                  <c:v>4</c:v>
                </c:pt>
                <c:pt idx="10">
                  <c:v>1</c:v>
                </c:pt>
                <c:pt idx="11">
                  <c:v>5</c:v>
                </c:pt>
                <c:pt idx="12">
                  <c:v>12</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57969013123860968"/>
          <c:y val="5.4898953400558861E-3"/>
          <c:w val="0.41020879714714842"/>
          <c:h val="0.9857931012051598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mbria" panose="02040503050406030204" pitchFamily="18" charset="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EB07B-0A48-4A86-AD99-2467FB26DD4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lv-LV"/>
        </a:p>
      </dgm:t>
    </dgm:pt>
    <dgm:pt modelId="{0B93C0E3-A0C0-4F06-BB2E-A10D7A4A7E5B}">
      <dgm:prSet phldrT="[Text]" custT="1"/>
      <dgm:spPr/>
      <dgm:t>
        <a:bodyPr/>
        <a:lstStyle/>
        <a:p>
          <a:r>
            <a:rPr lang="lv-LV" sz="3000" b="1" dirty="0" smtClean="0">
              <a:latin typeface="Cambria" panose="02040503050406030204" pitchFamily="18" charset="0"/>
            </a:rPr>
            <a:t>stimulēt</a:t>
          </a:r>
          <a:r>
            <a:rPr lang="lv-LV" sz="3000" dirty="0" smtClean="0">
              <a:latin typeface="Cambria" panose="02040503050406030204" pitchFamily="18" charset="0"/>
            </a:rPr>
            <a:t> </a:t>
          </a:r>
          <a:r>
            <a:rPr lang="lv-LV" sz="3000" dirty="0" smtClean="0">
              <a:latin typeface="Cambria" panose="02040503050406030204" pitchFamily="18" charset="0"/>
              <a:cs typeface="Times New Roman" panose="02020603050405020304" pitchFamily="18" charset="0"/>
            </a:rPr>
            <a:t>jaunu uzņēmumu veidošanos</a:t>
          </a:r>
          <a:endParaRPr lang="lv-LV" sz="3000" dirty="0">
            <a:latin typeface="Cambria" panose="02040503050406030204" pitchFamily="18" charset="0"/>
          </a:endParaRPr>
        </a:p>
      </dgm:t>
    </dgm:pt>
    <dgm:pt modelId="{D2B21610-D179-405E-8B8E-DC624D83C8EB}" type="parTrans" cxnId="{02E9757E-77C9-4FB4-A8AB-7F4211252724}">
      <dgm:prSet/>
      <dgm:spPr/>
      <dgm:t>
        <a:bodyPr/>
        <a:lstStyle/>
        <a:p>
          <a:endParaRPr lang="lv-LV" sz="3000">
            <a:latin typeface="Cambria" panose="02040503050406030204" pitchFamily="18" charset="0"/>
          </a:endParaRPr>
        </a:p>
      </dgm:t>
    </dgm:pt>
    <dgm:pt modelId="{0582A5D2-0676-447D-B156-40BBA8CF19C3}" type="sibTrans" cxnId="{02E9757E-77C9-4FB4-A8AB-7F4211252724}">
      <dgm:prSet/>
      <dgm:spPr/>
      <dgm:t>
        <a:bodyPr/>
        <a:lstStyle/>
        <a:p>
          <a:endParaRPr lang="lv-LV" sz="3000">
            <a:latin typeface="Cambria" panose="02040503050406030204" pitchFamily="18" charset="0"/>
          </a:endParaRPr>
        </a:p>
      </dgm:t>
    </dgm:pt>
    <dgm:pt modelId="{6624C68D-AC3C-4A28-A9EE-C818C6BBF0DC}">
      <dgm:prSet phldrT="[Text]" custT="1"/>
      <dgm:spPr/>
      <dgm:t>
        <a:bodyPr/>
        <a:lstStyle/>
        <a:p>
          <a:r>
            <a:rPr lang="lv-LV" sz="3000" b="1" dirty="0" smtClean="0">
              <a:latin typeface="Cambria" panose="02040503050406030204" pitchFamily="18" charset="0"/>
              <a:cs typeface="Times New Roman" panose="02020603050405020304" pitchFamily="18" charset="0"/>
            </a:rPr>
            <a:t>veicināt</a:t>
          </a:r>
          <a:r>
            <a:rPr lang="lv-LV" sz="3000" dirty="0" smtClean="0">
              <a:latin typeface="Cambria" panose="02040503050406030204" pitchFamily="18" charset="0"/>
              <a:cs typeface="Times New Roman" panose="02020603050405020304" pitchFamily="18" charset="0"/>
            </a:rPr>
            <a:t> esošo uzņēmumu attīstību un bezdarba samazināšanu Daugavpilī</a:t>
          </a:r>
          <a:endParaRPr lang="lv-LV" sz="3000" dirty="0">
            <a:latin typeface="Cambria" panose="02040503050406030204" pitchFamily="18" charset="0"/>
          </a:endParaRPr>
        </a:p>
      </dgm:t>
    </dgm:pt>
    <dgm:pt modelId="{B8D7E343-F207-42FE-B98A-15C0AEA4C2A3}" type="parTrans" cxnId="{B2E6AB8E-E18F-45FA-9AE6-88DB97EB52EA}">
      <dgm:prSet/>
      <dgm:spPr/>
      <dgm:t>
        <a:bodyPr/>
        <a:lstStyle/>
        <a:p>
          <a:endParaRPr lang="lv-LV" sz="3000">
            <a:latin typeface="Cambria" panose="02040503050406030204" pitchFamily="18" charset="0"/>
          </a:endParaRPr>
        </a:p>
      </dgm:t>
    </dgm:pt>
    <dgm:pt modelId="{B0C68221-F576-4C8B-8187-29CA502224E1}" type="sibTrans" cxnId="{B2E6AB8E-E18F-45FA-9AE6-88DB97EB52EA}">
      <dgm:prSet/>
      <dgm:spPr/>
      <dgm:t>
        <a:bodyPr/>
        <a:lstStyle/>
        <a:p>
          <a:endParaRPr lang="lv-LV" sz="3000">
            <a:latin typeface="Cambria" panose="02040503050406030204" pitchFamily="18" charset="0"/>
          </a:endParaRPr>
        </a:p>
      </dgm:t>
    </dgm:pt>
    <dgm:pt modelId="{775B741A-34B5-4408-AC72-905B7D3CC123}">
      <dgm:prSet custT="1"/>
      <dgm:spPr/>
      <dgm:t>
        <a:bodyPr/>
        <a:lstStyle/>
        <a:p>
          <a:r>
            <a:rPr lang="lv-LV" sz="3000" b="1" dirty="0" smtClean="0">
              <a:latin typeface="Cambria" panose="02040503050406030204" pitchFamily="18" charset="0"/>
            </a:rPr>
            <a:t>sekmēt</a:t>
          </a:r>
          <a:r>
            <a:rPr lang="lv-LV" sz="3000" dirty="0" smtClean="0">
              <a:latin typeface="Cambria" panose="02040503050406030204" pitchFamily="18" charset="0"/>
            </a:rPr>
            <a:t> </a:t>
          </a:r>
          <a:r>
            <a:rPr lang="lv-LV" sz="3000" b="0" dirty="0" smtClean="0">
              <a:latin typeface="Cambria" panose="02040503050406030204" pitchFamily="18" charset="0"/>
            </a:rPr>
            <a:t>saimniecisko darbību pašvaldībā</a:t>
          </a:r>
        </a:p>
      </dgm:t>
    </dgm:pt>
    <dgm:pt modelId="{1272ABF9-E0C5-4939-8DC1-A1507BF60D83}" type="parTrans" cxnId="{246A93AD-AFE1-4D07-94AD-0710B9660823}">
      <dgm:prSet/>
      <dgm:spPr/>
      <dgm:t>
        <a:bodyPr/>
        <a:lstStyle/>
        <a:p>
          <a:endParaRPr lang="lv-LV" sz="3000">
            <a:latin typeface="Cambria" panose="02040503050406030204" pitchFamily="18" charset="0"/>
          </a:endParaRPr>
        </a:p>
      </dgm:t>
    </dgm:pt>
    <dgm:pt modelId="{FB8D376B-F2F5-4F46-8C97-6A554A4CCFAD}" type="sibTrans" cxnId="{246A93AD-AFE1-4D07-94AD-0710B9660823}">
      <dgm:prSet/>
      <dgm:spPr/>
      <dgm:t>
        <a:bodyPr/>
        <a:lstStyle/>
        <a:p>
          <a:endParaRPr lang="lv-LV" sz="3000">
            <a:latin typeface="Cambria" panose="02040503050406030204" pitchFamily="18" charset="0"/>
          </a:endParaRPr>
        </a:p>
      </dgm:t>
    </dgm:pt>
    <dgm:pt modelId="{FC018EDA-03C3-40D3-9540-29F425DE5D83}">
      <dgm:prSet custT="1"/>
      <dgm:spPr/>
      <dgm:t>
        <a:bodyPr/>
        <a:lstStyle/>
        <a:p>
          <a:r>
            <a:rPr lang="lv-LV" sz="3000" b="1" dirty="0" smtClean="0">
              <a:latin typeface="Cambria" panose="02040503050406030204" pitchFamily="18" charset="0"/>
            </a:rPr>
            <a:t>sekmēt</a:t>
          </a:r>
          <a:r>
            <a:rPr lang="lv-LV" sz="3000" dirty="0" smtClean="0">
              <a:latin typeface="Cambria" panose="02040503050406030204" pitchFamily="18" charset="0"/>
            </a:rPr>
            <a:t> </a:t>
          </a:r>
          <a:r>
            <a:rPr lang="lv-LV" sz="3000" dirty="0" err="1" smtClean="0">
              <a:latin typeface="Cambria" panose="02040503050406030204" pitchFamily="18" charset="0"/>
            </a:rPr>
            <a:t>remigrācijas</a:t>
          </a:r>
          <a:r>
            <a:rPr lang="lv-LV" sz="3000" dirty="0" smtClean="0">
              <a:latin typeface="Cambria" panose="02040503050406030204" pitchFamily="18" charset="0"/>
            </a:rPr>
            <a:t> atbalsta pasākumu ieviešanu</a:t>
          </a:r>
        </a:p>
      </dgm:t>
    </dgm:pt>
    <dgm:pt modelId="{6BA80C02-C997-472D-B99E-CC5C15FDE89D}" type="parTrans" cxnId="{07589741-15A7-4B3A-A7DE-CD49B823B8C7}">
      <dgm:prSet/>
      <dgm:spPr/>
      <dgm:t>
        <a:bodyPr/>
        <a:lstStyle/>
        <a:p>
          <a:endParaRPr lang="lv-LV" sz="3000">
            <a:latin typeface="Cambria" panose="02040503050406030204" pitchFamily="18" charset="0"/>
          </a:endParaRPr>
        </a:p>
      </dgm:t>
    </dgm:pt>
    <dgm:pt modelId="{CF7A0849-97BF-4973-A6CA-E33BDDAE2DA8}" type="sibTrans" cxnId="{07589741-15A7-4B3A-A7DE-CD49B823B8C7}">
      <dgm:prSet/>
      <dgm:spPr/>
      <dgm:t>
        <a:bodyPr/>
        <a:lstStyle/>
        <a:p>
          <a:endParaRPr lang="lv-LV" sz="3000">
            <a:latin typeface="Cambria" panose="02040503050406030204" pitchFamily="18" charset="0"/>
          </a:endParaRPr>
        </a:p>
      </dgm:t>
    </dgm:pt>
    <dgm:pt modelId="{99F9BD3A-7317-473E-9777-AE5E9EDD053D}" type="pres">
      <dgm:prSet presAssocID="{D99EB07B-0A48-4A86-AD99-2467FB26DD44}" presName="Name0" presStyleCnt="0">
        <dgm:presLayoutVars>
          <dgm:chMax val="7"/>
          <dgm:chPref val="7"/>
          <dgm:dir/>
        </dgm:presLayoutVars>
      </dgm:prSet>
      <dgm:spPr/>
      <dgm:t>
        <a:bodyPr/>
        <a:lstStyle/>
        <a:p>
          <a:endParaRPr lang="lv-LV"/>
        </a:p>
      </dgm:t>
    </dgm:pt>
    <dgm:pt modelId="{55843390-10F0-41AB-AE47-22C3F6D30869}" type="pres">
      <dgm:prSet presAssocID="{D99EB07B-0A48-4A86-AD99-2467FB26DD44}" presName="Name1" presStyleCnt="0"/>
      <dgm:spPr/>
      <dgm:t>
        <a:bodyPr/>
        <a:lstStyle/>
        <a:p>
          <a:endParaRPr lang="lv-LV"/>
        </a:p>
      </dgm:t>
    </dgm:pt>
    <dgm:pt modelId="{4A8F0742-92C7-4F12-8DE6-F24D6C3E55C5}" type="pres">
      <dgm:prSet presAssocID="{D99EB07B-0A48-4A86-AD99-2467FB26DD44}" presName="cycle" presStyleCnt="0"/>
      <dgm:spPr/>
      <dgm:t>
        <a:bodyPr/>
        <a:lstStyle/>
        <a:p>
          <a:endParaRPr lang="lv-LV"/>
        </a:p>
      </dgm:t>
    </dgm:pt>
    <dgm:pt modelId="{55A25885-92C3-4F2C-B3B2-5B9EA8B8CAC6}" type="pres">
      <dgm:prSet presAssocID="{D99EB07B-0A48-4A86-AD99-2467FB26DD44}" presName="srcNode" presStyleLbl="node1" presStyleIdx="0" presStyleCnt="4"/>
      <dgm:spPr/>
      <dgm:t>
        <a:bodyPr/>
        <a:lstStyle/>
        <a:p>
          <a:endParaRPr lang="lv-LV"/>
        </a:p>
      </dgm:t>
    </dgm:pt>
    <dgm:pt modelId="{039ABF93-FF8B-4DB7-B660-8ECDB8749E25}" type="pres">
      <dgm:prSet presAssocID="{D99EB07B-0A48-4A86-AD99-2467FB26DD44}" presName="conn" presStyleLbl="parChTrans1D2" presStyleIdx="0" presStyleCnt="1"/>
      <dgm:spPr/>
      <dgm:t>
        <a:bodyPr/>
        <a:lstStyle/>
        <a:p>
          <a:endParaRPr lang="lv-LV"/>
        </a:p>
      </dgm:t>
    </dgm:pt>
    <dgm:pt modelId="{FCDDA6E4-A5AB-4E8F-8012-2817558183BD}" type="pres">
      <dgm:prSet presAssocID="{D99EB07B-0A48-4A86-AD99-2467FB26DD44}" presName="extraNode" presStyleLbl="node1" presStyleIdx="0" presStyleCnt="4"/>
      <dgm:spPr/>
      <dgm:t>
        <a:bodyPr/>
        <a:lstStyle/>
        <a:p>
          <a:endParaRPr lang="lv-LV"/>
        </a:p>
      </dgm:t>
    </dgm:pt>
    <dgm:pt modelId="{61B0C852-71FE-43D3-BDC7-58EA560FC898}" type="pres">
      <dgm:prSet presAssocID="{D99EB07B-0A48-4A86-AD99-2467FB26DD44}" presName="dstNode" presStyleLbl="node1" presStyleIdx="0" presStyleCnt="4"/>
      <dgm:spPr/>
      <dgm:t>
        <a:bodyPr/>
        <a:lstStyle/>
        <a:p>
          <a:endParaRPr lang="lv-LV"/>
        </a:p>
      </dgm:t>
    </dgm:pt>
    <dgm:pt modelId="{61A09ACA-EA94-4386-87A3-C3EA3694E352}" type="pres">
      <dgm:prSet presAssocID="{0B93C0E3-A0C0-4F06-BB2E-A10D7A4A7E5B}" presName="text_1" presStyleLbl="node1" presStyleIdx="0" presStyleCnt="4">
        <dgm:presLayoutVars>
          <dgm:bulletEnabled val="1"/>
        </dgm:presLayoutVars>
      </dgm:prSet>
      <dgm:spPr/>
      <dgm:t>
        <a:bodyPr/>
        <a:lstStyle/>
        <a:p>
          <a:endParaRPr lang="lv-LV"/>
        </a:p>
      </dgm:t>
    </dgm:pt>
    <dgm:pt modelId="{0544CDBA-B4FB-4B51-9F35-44A55BF0801B}" type="pres">
      <dgm:prSet presAssocID="{0B93C0E3-A0C0-4F06-BB2E-A10D7A4A7E5B}" presName="accent_1" presStyleCnt="0"/>
      <dgm:spPr/>
      <dgm:t>
        <a:bodyPr/>
        <a:lstStyle/>
        <a:p>
          <a:endParaRPr lang="lv-LV"/>
        </a:p>
      </dgm:t>
    </dgm:pt>
    <dgm:pt modelId="{61904306-C44B-415D-8CEB-A650911EA683}" type="pres">
      <dgm:prSet presAssocID="{0B93C0E3-A0C0-4F06-BB2E-A10D7A4A7E5B}"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lv-LV"/>
        </a:p>
      </dgm:t>
    </dgm:pt>
    <dgm:pt modelId="{875F995F-409B-4424-9A67-AFF7D44D035E}" type="pres">
      <dgm:prSet presAssocID="{6624C68D-AC3C-4A28-A9EE-C818C6BBF0DC}" presName="text_2" presStyleLbl="node1" presStyleIdx="1" presStyleCnt="4" custLinFactNeighborX="17161" custLinFactNeighborY="781">
        <dgm:presLayoutVars>
          <dgm:bulletEnabled val="1"/>
        </dgm:presLayoutVars>
      </dgm:prSet>
      <dgm:spPr/>
      <dgm:t>
        <a:bodyPr/>
        <a:lstStyle/>
        <a:p>
          <a:endParaRPr lang="lv-LV"/>
        </a:p>
      </dgm:t>
    </dgm:pt>
    <dgm:pt modelId="{F6C4E55D-C0A5-41A2-8801-617A9A018637}" type="pres">
      <dgm:prSet presAssocID="{6624C68D-AC3C-4A28-A9EE-C818C6BBF0DC}" presName="accent_2" presStyleCnt="0"/>
      <dgm:spPr/>
      <dgm:t>
        <a:bodyPr/>
        <a:lstStyle/>
        <a:p>
          <a:endParaRPr lang="lv-LV"/>
        </a:p>
      </dgm:t>
    </dgm:pt>
    <dgm:pt modelId="{922D7EF7-4040-4F15-9CF9-E59DE8259C69}" type="pres">
      <dgm:prSet presAssocID="{6624C68D-AC3C-4A28-A9EE-C818C6BBF0DC}"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lv-LV"/>
        </a:p>
      </dgm:t>
    </dgm:pt>
    <dgm:pt modelId="{677A1594-4FC3-4DC0-A9E3-B497DC97F406}" type="pres">
      <dgm:prSet presAssocID="{775B741A-34B5-4408-AC72-905B7D3CC123}" presName="text_3" presStyleLbl="node1" presStyleIdx="2" presStyleCnt="4">
        <dgm:presLayoutVars>
          <dgm:bulletEnabled val="1"/>
        </dgm:presLayoutVars>
      </dgm:prSet>
      <dgm:spPr/>
      <dgm:t>
        <a:bodyPr/>
        <a:lstStyle/>
        <a:p>
          <a:endParaRPr lang="lv-LV"/>
        </a:p>
      </dgm:t>
    </dgm:pt>
    <dgm:pt modelId="{AA259893-D93A-45B7-8D96-919BE373CF55}" type="pres">
      <dgm:prSet presAssocID="{775B741A-34B5-4408-AC72-905B7D3CC123}" presName="accent_3" presStyleCnt="0"/>
      <dgm:spPr/>
      <dgm:t>
        <a:bodyPr/>
        <a:lstStyle/>
        <a:p>
          <a:endParaRPr lang="lv-LV"/>
        </a:p>
      </dgm:t>
    </dgm:pt>
    <dgm:pt modelId="{1B8AE55A-265F-40BD-9832-FB579EECEAC9}" type="pres">
      <dgm:prSet presAssocID="{775B741A-34B5-4408-AC72-905B7D3CC123}"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lv-LV"/>
        </a:p>
      </dgm:t>
    </dgm:pt>
    <dgm:pt modelId="{C372A2F7-6EE6-43EA-8165-7F961113D220}" type="pres">
      <dgm:prSet presAssocID="{FC018EDA-03C3-40D3-9540-29F425DE5D83}" presName="text_4" presStyleLbl="node1" presStyleIdx="3" presStyleCnt="4">
        <dgm:presLayoutVars>
          <dgm:bulletEnabled val="1"/>
        </dgm:presLayoutVars>
      </dgm:prSet>
      <dgm:spPr/>
      <dgm:t>
        <a:bodyPr/>
        <a:lstStyle/>
        <a:p>
          <a:endParaRPr lang="lv-LV"/>
        </a:p>
      </dgm:t>
    </dgm:pt>
    <dgm:pt modelId="{F1AE6012-6D86-4A04-8A61-6CEF569044E0}" type="pres">
      <dgm:prSet presAssocID="{FC018EDA-03C3-40D3-9540-29F425DE5D83}" presName="accent_4" presStyleCnt="0"/>
      <dgm:spPr/>
      <dgm:t>
        <a:bodyPr/>
        <a:lstStyle/>
        <a:p>
          <a:endParaRPr lang="lv-LV"/>
        </a:p>
      </dgm:t>
    </dgm:pt>
    <dgm:pt modelId="{8E3BADC4-1E64-4830-902B-C549872EAB45}" type="pres">
      <dgm:prSet presAssocID="{FC018EDA-03C3-40D3-9540-29F425DE5D83}"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lv-LV"/>
        </a:p>
      </dgm:t>
    </dgm:pt>
  </dgm:ptLst>
  <dgm:cxnLst>
    <dgm:cxn modelId="{ADD56CC7-BF8B-4121-9B92-2D158F7D6718}" type="presOf" srcId="{775B741A-34B5-4408-AC72-905B7D3CC123}" destId="{677A1594-4FC3-4DC0-A9E3-B497DC97F406}" srcOrd="0" destOrd="0" presId="urn:microsoft.com/office/officeart/2008/layout/VerticalCurvedList"/>
    <dgm:cxn modelId="{246A93AD-AFE1-4D07-94AD-0710B9660823}" srcId="{D99EB07B-0A48-4A86-AD99-2467FB26DD44}" destId="{775B741A-34B5-4408-AC72-905B7D3CC123}" srcOrd="2" destOrd="0" parTransId="{1272ABF9-E0C5-4939-8DC1-A1507BF60D83}" sibTransId="{FB8D376B-F2F5-4F46-8C97-6A554A4CCFAD}"/>
    <dgm:cxn modelId="{07589741-15A7-4B3A-A7DE-CD49B823B8C7}" srcId="{D99EB07B-0A48-4A86-AD99-2467FB26DD44}" destId="{FC018EDA-03C3-40D3-9540-29F425DE5D83}" srcOrd="3" destOrd="0" parTransId="{6BA80C02-C997-472D-B99E-CC5C15FDE89D}" sibTransId="{CF7A0849-97BF-4973-A6CA-E33BDDAE2DA8}"/>
    <dgm:cxn modelId="{AA1B2641-8855-42DC-9252-5CF88503D6FC}" type="presOf" srcId="{6624C68D-AC3C-4A28-A9EE-C818C6BBF0DC}" destId="{875F995F-409B-4424-9A67-AFF7D44D035E}" srcOrd="0" destOrd="0" presId="urn:microsoft.com/office/officeart/2008/layout/VerticalCurvedList"/>
    <dgm:cxn modelId="{B2E6AB8E-E18F-45FA-9AE6-88DB97EB52EA}" srcId="{D99EB07B-0A48-4A86-AD99-2467FB26DD44}" destId="{6624C68D-AC3C-4A28-A9EE-C818C6BBF0DC}" srcOrd="1" destOrd="0" parTransId="{B8D7E343-F207-42FE-B98A-15C0AEA4C2A3}" sibTransId="{B0C68221-F576-4C8B-8187-29CA502224E1}"/>
    <dgm:cxn modelId="{5B10A09A-0F70-410E-9D29-65C9FC1F38B1}" type="presOf" srcId="{0582A5D2-0676-447D-B156-40BBA8CF19C3}" destId="{039ABF93-FF8B-4DB7-B660-8ECDB8749E25}" srcOrd="0" destOrd="0" presId="urn:microsoft.com/office/officeart/2008/layout/VerticalCurvedList"/>
    <dgm:cxn modelId="{3E394ABE-F3CC-4BC1-96FB-FC1B943B79FE}" type="presOf" srcId="{FC018EDA-03C3-40D3-9540-29F425DE5D83}" destId="{C372A2F7-6EE6-43EA-8165-7F961113D220}" srcOrd="0" destOrd="0" presId="urn:microsoft.com/office/officeart/2008/layout/VerticalCurvedList"/>
    <dgm:cxn modelId="{ACF40C9D-42FB-40D9-8B57-B317EFF73A2B}" type="presOf" srcId="{D99EB07B-0A48-4A86-AD99-2467FB26DD44}" destId="{99F9BD3A-7317-473E-9777-AE5E9EDD053D}" srcOrd="0" destOrd="0" presId="urn:microsoft.com/office/officeart/2008/layout/VerticalCurvedList"/>
    <dgm:cxn modelId="{02E9757E-77C9-4FB4-A8AB-7F4211252724}" srcId="{D99EB07B-0A48-4A86-AD99-2467FB26DD44}" destId="{0B93C0E3-A0C0-4F06-BB2E-A10D7A4A7E5B}" srcOrd="0" destOrd="0" parTransId="{D2B21610-D179-405E-8B8E-DC624D83C8EB}" sibTransId="{0582A5D2-0676-447D-B156-40BBA8CF19C3}"/>
    <dgm:cxn modelId="{35C3CF09-86FB-43B2-B87C-651ACC5155C0}" type="presOf" srcId="{0B93C0E3-A0C0-4F06-BB2E-A10D7A4A7E5B}" destId="{61A09ACA-EA94-4386-87A3-C3EA3694E352}" srcOrd="0" destOrd="0" presId="urn:microsoft.com/office/officeart/2008/layout/VerticalCurvedList"/>
    <dgm:cxn modelId="{3516AF2F-A350-4F89-9CEE-19FCA5221E91}" type="presParOf" srcId="{99F9BD3A-7317-473E-9777-AE5E9EDD053D}" destId="{55843390-10F0-41AB-AE47-22C3F6D30869}" srcOrd="0" destOrd="0" presId="urn:microsoft.com/office/officeart/2008/layout/VerticalCurvedList"/>
    <dgm:cxn modelId="{5F2317C3-D317-470E-9AAF-1FF6E8F434F0}" type="presParOf" srcId="{55843390-10F0-41AB-AE47-22C3F6D30869}" destId="{4A8F0742-92C7-4F12-8DE6-F24D6C3E55C5}" srcOrd="0" destOrd="0" presId="urn:microsoft.com/office/officeart/2008/layout/VerticalCurvedList"/>
    <dgm:cxn modelId="{B792D5D6-B4FC-4EB7-B461-7653BB0EB20B}" type="presParOf" srcId="{4A8F0742-92C7-4F12-8DE6-F24D6C3E55C5}" destId="{55A25885-92C3-4F2C-B3B2-5B9EA8B8CAC6}" srcOrd="0" destOrd="0" presId="urn:microsoft.com/office/officeart/2008/layout/VerticalCurvedList"/>
    <dgm:cxn modelId="{936F8E16-1B01-4729-A055-5D454B563618}" type="presParOf" srcId="{4A8F0742-92C7-4F12-8DE6-F24D6C3E55C5}" destId="{039ABF93-FF8B-4DB7-B660-8ECDB8749E25}" srcOrd="1" destOrd="0" presId="urn:microsoft.com/office/officeart/2008/layout/VerticalCurvedList"/>
    <dgm:cxn modelId="{BA944BA8-5A88-42F7-A351-C69DB0D3D451}" type="presParOf" srcId="{4A8F0742-92C7-4F12-8DE6-F24D6C3E55C5}" destId="{FCDDA6E4-A5AB-4E8F-8012-2817558183BD}" srcOrd="2" destOrd="0" presId="urn:microsoft.com/office/officeart/2008/layout/VerticalCurvedList"/>
    <dgm:cxn modelId="{66C26016-AEB8-43FF-8DE6-7DC799744E71}" type="presParOf" srcId="{4A8F0742-92C7-4F12-8DE6-F24D6C3E55C5}" destId="{61B0C852-71FE-43D3-BDC7-58EA560FC898}" srcOrd="3" destOrd="0" presId="urn:microsoft.com/office/officeart/2008/layout/VerticalCurvedList"/>
    <dgm:cxn modelId="{4D23D5D1-B5E9-46BA-AC81-165FF37832A3}" type="presParOf" srcId="{55843390-10F0-41AB-AE47-22C3F6D30869}" destId="{61A09ACA-EA94-4386-87A3-C3EA3694E352}" srcOrd="1" destOrd="0" presId="urn:microsoft.com/office/officeart/2008/layout/VerticalCurvedList"/>
    <dgm:cxn modelId="{626F1B56-6D97-4C30-B96C-281264DA4848}" type="presParOf" srcId="{55843390-10F0-41AB-AE47-22C3F6D30869}" destId="{0544CDBA-B4FB-4B51-9F35-44A55BF0801B}" srcOrd="2" destOrd="0" presId="urn:microsoft.com/office/officeart/2008/layout/VerticalCurvedList"/>
    <dgm:cxn modelId="{FC5E15BD-EAE5-4D37-9500-3937F4EEB12C}" type="presParOf" srcId="{0544CDBA-B4FB-4B51-9F35-44A55BF0801B}" destId="{61904306-C44B-415D-8CEB-A650911EA683}" srcOrd="0" destOrd="0" presId="urn:microsoft.com/office/officeart/2008/layout/VerticalCurvedList"/>
    <dgm:cxn modelId="{E05B64BE-015A-4D36-926A-FC4CE81A91F7}" type="presParOf" srcId="{55843390-10F0-41AB-AE47-22C3F6D30869}" destId="{875F995F-409B-4424-9A67-AFF7D44D035E}" srcOrd="3" destOrd="0" presId="urn:microsoft.com/office/officeart/2008/layout/VerticalCurvedList"/>
    <dgm:cxn modelId="{9F6D382E-3D69-4AB9-9B96-639553D59BD1}" type="presParOf" srcId="{55843390-10F0-41AB-AE47-22C3F6D30869}" destId="{F6C4E55D-C0A5-41A2-8801-617A9A018637}" srcOrd="4" destOrd="0" presId="urn:microsoft.com/office/officeart/2008/layout/VerticalCurvedList"/>
    <dgm:cxn modelId="{947D7CA6-A9BD-467C-B7E5-902CB1F85B7C}" type="presParOf" srcId="{F6C4E55D-C0A5-41A2-8801-617A9A018637}" destId="{922D7EF7-4040-4F15-9CF9-E59DE8259C69}" srcOrd="0" destOrd="0" presId="urn:microsoft.com/office/officeart/2008/layout/VerticalCurvedList"/>
    <dgm:cxn modelId="{C2BBD8BA-67A5-4FF5-882F-1A95FFDD339A}" type="presParOf" srcId="{55843390-10F0-41AB-AE47-22C3F6D30869}" destId="{677A1594-4FC3-4DC0-A9E3-B497DC97F406}" srcOrd="5" destOrd="0" presId="urn:microsoft.com/office/officeart/2008/layout/VerticalCurvedList"/>
    <dgm:cxn modelId="{8D78293A-0224-4DA0-BD9E-2BBACCE89A10}" type="presParOf" srcId="{55843390-10F0-41AB-AE47-22C3F6D30869}" destId="{AA259893-D93A-45B7-8D96-919BE373CF55}" srcOrd="6" destOrd="0" presId="urn:microsoft.com/office/officeart/2008/layout/VerticalCurvedList"/>
    <dgm:cxn modelId="{8066E8B0-999E-4A0F-BC04-C1B3FA0074DF}" type="presParOf" srcId="{AA259893-D93A-45B7-8D96-919BE373CF55}" destId="{1B8AE55A-265F-40BD-9832-FB579EECEAC9}" srcOrd="0" destOrd="0" presId="urn:microsoft.com/office/officeart/2008/layout/VerticalCurvedList"/>
    <dgm:cxn modelId="{EFBC2FB1-D0BD-4DF4-8DFF-3ACB1AB5C0F9}" type="presParOf" srcId="{55843390-10F0-41AB-AE47-22C3F6D30869}" destId="{C372A2F7-6EE6-43EA-8165-7F961113D220}" srcOrd="7" destOrd="0" presId="urn:microsoft.com/office/officeart/2008/layout/VerticalCurvedList"/>
    <dgm:cxn modelId="{EFB90279-498C-4036-A7F9-8108881E920E}" type="presParOf" srcId="{55843390-10F0-41AB-AE47-22C3F6D30869}" destId="{F1AE6012-6D86-4A04-8A61-6CEF569044E0}" srcOrd="8" destOrd="0" presId="urn:microsoft.com/office/officeart/2008/layout/VerticalCurvedList"/>
    <dgm:cxn modelId="{F374F8AE-70E4-4510-A98C-CA03CB7B2515}" type="presParOf" srcId="{F1AE6012-6D86-4A04-8A61-6CEF569044E0}" destId="{8E3BADC4-1E64-4830-902B-C549872EAB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10327-2DA0-49BD-A626-C4C8908B4019}"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lv-LV"/>
        </a:p>
      </dgm:t>
    </dgm:pt>
    <dgm:pt modelId="{73509730-D308-422F-993B-66BBEE8E7527}">
      <dgm:prSet phldrT="[Text]" custT="1"/>
      <dgm:spPr/>
      <dgm:t>
        <a:bodyPr/>
        <a:lstStyle/>
        <a:p>
          <a:r>
            <a:rPr lang="lv-LV" sz="3600" b="1" dirty="0" smtClean="0">
              <a:latin typeface="Cambria" panose="02040503050406030204" pitchFamily="18" charset="0"/>
            </a:rPr>
            <a:t>Vispārējā kārtībā</a:t>
          </a:r>
          <a:endParaRPr lang="lv-LV" sz="3600" dirty="0" smtClean="0">
            <a:latin typeface="Cambria" panose="02040503050406030204" pitchFamily="18" charset="0"/>
          </a:endParaRPr>
        </a:p>
      </dgm:t>
    </dgm:pt>
    <dgm:pt modelId="{1028617F-DDF2-4C69-9B18-46754F94C315}" type="parTrans" cxnId="{089BEBEE-60D9-4A9A-B081-1AD10DA2D433}">
      <dgm:prSet/>
      <dgm:spPr/>
      <dgm:t>
        <a:bodyPr/>
        <a:lstStyle/>
        <a:p>
          <a:endParaRPr lang="lv-LV"/>
        </a:p>
      </dgm:t>
    </dgm:pt>
    <dgm:pt modelId="{CF5F9211-2E93-4A5D-A0B9-0BF7BD110E77}" type="sibTrans" cxnId="{089BEBEE-60D9-4A9A-B081-1AD10DA2D433}">
      <dgm:prSet/>
      <dgm:spPr/>
      <dgm:t>
        <a:bodyPr/>
        <a:lstStyle/>
        <a:p>
          <a:endParaRPr lang="lv-LV"/>
        </a:p>
      </dgm:t>
    </dgm:pt>
    <dgm:pt modelId="{F6CB0B62-9AAC-4F57-8271-BBA6DE50B4D6}">
      <dgm:prSet phldrT="[Text]" custT="1"/>
      <dgm:spPr/>
      <dgm:t>
        <a:bodyPr/>
        <a:lstStyle/>
        <a:p>
          <a:r>
            <a:rPr lang="pt-BR" sz="3000" dirty="0" smtClean="0">
              <a:latin typeface="Cambria" panose="02040503050406030204" pitchFamily="18" charset="0"/>
            </a:rPr>
            <a:t>Minimālais granta apmērs ir </a:t>
          </a:r>
          <a:r>
            <a:rPr lang="pt-BR" sz="3000" b="1" dirty="0" smtClean="0">
              <a:latin typeface="Cambria" panose="02040503050406030204" pitchFamily="18" charset="0"/>
            </a:rPr>
            <a:t>5 000 eiro </a:t>
          </a:r>
          <a:r>
            <a:rPr lang="pt-BR" sz="3000" dirty="0" smtClean="0">
              <a:latin typeface="Cambria" panose="02040503050406030204" pitchFamily="18" charset="0"/>
            </a:rPr>
            <a:t>un maksimālais - </a:t>
          </a:r>
          <a:r>
            <a:rPr lang="pt-BR" sz="3000" b="1" dirty="0" smtClean="0">
              <a:latin typeface="Cambria" panose="02040503050406030204" pitchFamily="18" charset="0"/>
            </a:rPr>
            <a:t>15 000 eiro</a:t>
          </a:r>
          <a:endParaRPr lang="lv-LV" sz="3000" b="1" dirty="0">
            <a:latin typeface="Cambria" panose="02040503050406030204" pitchFamily="18" charset="0"/>
          </a:endParaRPr>
        </a:p>
      </dgm:t>
    </dgm:pt>
    <dgm:pt modelId="{1ADF4181-4841-4760-9EA5-BF1C8BB79E86}" type="parTrans" cxnId="{26F62A46-87B2-4521-BC8B-6A23C40F3BD3}">
      <dgm:prSet/>
      <dgm:spPr/>
      <dgm:t>
        <a:bodyPr/>
        <a:lstStyle/>
        <a:p>
          <a:endParaRPr lang="lv-LV"/>
        </a:p>
      </dgm:t>
    </dgm:pt>
    <dgm:pt modelId="{D88223A6-41EE-4E1B-B117-00438FD5880B}" type="sibTrans" cxnId="{26F62A46-87B2-4521-BC8B-6A23C40F3BD3}">
      <dgm:prSet/>
      <dgm:spPr/>
      <dgm:t>
        <a:bodyPr/>
        <a:lstStyle/>
        <a:p>
          <a:endParaRPr lang="lv-LV"/>
        </a:p>
      </dgm:t>
    </dgm:pt>
    <dgm:pt modelId="{C2FD3083-5F65-46C0-8740-73E7011C264C}">
      <dgm:prSet custT="1"/>
      <dgm:spPr/>
      <dgm:t>
        <a:bodyPr/>
        <a:lstStyle/>
        <a:p>
          <a:r>
            <a:rPr lang="lv-LV" sz="3600" b="1" dirty="0" err="1" smtClean="0">
              <a:latin typeface="Cambria" panose="02040503050406030204" pitchFamily="18" charset="0"/>
            </a:rPr>
            <a:t>Remigrācijas</a:t>
          </a:r>
          <a:r>
            <a:rPr lang="lv-LV" sz="3600" b="1" dirty="0" smtClean="0">
              <a:latin typeface="Cambria" panose="02040503050406030204" pitchFamily="18" charset="0"/>
            </a:rPr>
            <a:t> atbalsta pasākuma ietvaros</a:t>
          </a:r>
        </a:p>
      </dgm:t>
    </dgm:pt>
    <dgm:pt modelId="{BB69557E-F933-4DDB-84EF-CADD81E6B876}" type="parTrans" cxnId="{A5E8F60B-C537-4CD1-9502-1C4AA2E5DC77}">
      <dgm:prSet/>
      <dgm:spPr/>
      <dgm:t>
        <a:bodyPr/>
        <a:lstStyle/>
        <a:p>
          <a:endParaRPr lang="lv-LV"/>
        </a:p>
      </dgm:t>
    </dgm:pt>
    <dgm:pt modelId="{8FFC1389-5D20-4141-B908-C7E5F4B2D788}" type="sibTrans" cxnId="{A5E8F60B-C537-4CD1-9502-1C4AA2E5DC77}">
      <dgm:prSet/>
      <dgm:spPr/>
      <dgm:t>
        <a:bodyPr/>
        <a:lstStyle/>
        <a:p>
          <a:endParaRPr lang="lv-LV"/>
        </a:p>
      </dgm:t>
    </dgm:pt>
    <dgm:pt modelId="{9C1E07E7-B945-4599-8DB2-1B46DDBF7CE4}">
      <dgm:prSet custT="1"/>
      <dgm:spPr/>
      <dgm:t>
        <a:bodyPr/>
        <a:lstStyle/>
        <a:p>
          <a:r>
            <a:rPr lang="pt-BR" sz="3000" dirty="0" smtClean="0">
              <a:latin typeface="Cambria" panose="02040503050406030204" pitchFamily="18" charset="0"/>
            </a:rPr>
            <a:t>Minimālais granta apmērs ir </a:t>
          </a:r>
          <a:r>
            <a:rPr lang="lv-LV" sz="3000" b="1" dirty="0" smtClean="0">
              <a:latin typeface="Cambria" panose="02040503050406030204" pitchFamily="18" charset="0"/>
            </a:rPr>
            <a:t>8</a:t>
          </a:r>
          <a:r>
            <a:rPr lang="pt-BR" sz="3000" b="1" dirty="0" smtClean="0">
              <a:latin typeface="Cambria" panose="02040503050406030204" pitchFamily="18" charset="0"/>
            </a:rPr>
            <a:t> 000 eiro </a:t>
          </a:r>
          <a:r>
            <a:rPr lang="pt-BR" sz="3000" dirty="0" smtClean="0">
              <a:latin typeface="Cambria" panose="02040503050406030204" pitchFamily="18" charset="0"/>
            </a:rPr>
            <a:t>un maksimālais - </a:t>
          </a:r>
          <a:r>
            <a:rPr lang="pt-BR" sz="3000" b="1" dirty="0" smtClean="0">
              <a:latin typeface="Cambria" panose="02040503050406030204" pitchFamily="18" charset="0"/>
            </a:rPr>
            <a:t>1</a:t>
          </a:r>
          <a:r>
            <a:rPr lang="lv-LV" sz="3000" b="1" dirty="0" smtClean="0">
              <a:latin typeface="Cambria" panose="02040503050406030204" pitchFamily="18" charset="0"/>
            </a:rPr>
            <a:t>6</a:t>
          </a:r>
          <a:r>
            <a:rPr lang="pt-BR" sz="3000" b="1" dirty="0" smtClean="0">
              <a:latin typeface="Cambria" panose="02040503050406030204" pitchFamily="18" charset="0"/>
            </a:rPr>
            <a:t> 000 eiro</a:t>
          </a:r>
          <a:endParaRPr lang="lv-LV" sz="3000" dirty="0">
            <a:latin typeface="Cambria" panose="02040503050406030204" pitchFamily="18" charset="0"/>
          </a:endParaRPr>
        </a:p>
      </dgm:t>
    </dgm:pt>
    <dgm:pt modelId="{C312FA5C-ABCE-48BC-B631-ACEB79EC04D8}" type="parTrans" cxnId="{402CF310-57D5-433F-A23C-5FC18FBC3E04}">
      <dgm:prSet/>
      <dgm:spPr/>
      <dgm:t>
        <a:bodyPr/>
        <a:lstStyle/>
        <a:p>
          <a:endParaRPr lang="lv-LV"/>
        </a:p>
      </dgm:t>
    </dgm:pt>
    <dgm:pt modelId="{9375B80D-55F9-47DE-A2CD-04369028E665}" type="sibTrans" cxnId="{402CF310-57D5-433F-A23C-5FC18FBC3E04}">
      <dgm:prSet/>
      <dgm:spPr/>
      <dgm:t>
        <a:bodyPr/>
        <a:lstStyle/>
        <a:p>
          <a:endParaRPr lang="lv-LV"/>
        </a:p>
      </dgm:t>
    </dgm:pt>
    <dgm:pt modelId="{26E3CBDB-E999-4319-A4F2-AFAA7841F569}" type="pres">
      <dgm:prSet presAssocID="{D5E10327-2DA0-49BD-A626-C4C8908B4019}" presName="Name0" presStyleCnt="0">
        <dgm:presLayoutVars>
          <dgm:dir/>
          <dgm:animLvl val="lvl"/>
          <dgm:resizeHandles/>
        </dgm:presLayoutVars>
      </dgm:prSet>
      <dgm:spPr/>
      <dgm:t>
        <a:bodyPr/>
        <a:lstStyle/>
        <a:p>
          <a:endParaRPr lang="lv-LV"/>
        </a:p>
      </dgm:t>
    </dgm:pt>
    <dgm:pt modelId="{C050BF6B-57E0-41D4-AA3A-D8160744A3A3}" type="pres">
      <dgm:prSet presAssocID="{73509730-D308-422F-993B-66BBEE8E7527}" presName="linNode" presStyleCnt="0"/>
      <dgm:spPr/>
      <dgm:t>
        <a:bodyPr/>
        <a:lstStyle/>
        <a:p>
          <a:endParaRPr lang="lv-LV"/>
        </a:p>
      </dgm:t>
    </dgm:pt>
    <dgm:pt modelId="{D45A7097-86E8-41C6-AE67-F63F61FD23E7}" type="pres">
      <dgm:prSet presAssocID="{73509730-D308-422F-993B-66BBEE8E7527}" presName="parentShp" presStyleLbl="node1" presStyleIdx="0" presStyleCnt="2">
        <dgm:presLayoutVars>
          <dgm:bulletEnabled val="1"/>
        </dgm:presLayoutVars>
      </dgm:prSet>
      <dgm:spPr/>
      <dgm:t>
        <a:bodyPr/>
        <a:lstStyle/>
        <a:p>
          <a:endParaRPr lang="lv-LV"/>
        </a:p>
      </dgm:t>
    </dgm:pt>
    <dgm:pt modelId="{BF5A0264-C03C-431A-B093-B9BBEAF0168E}" type="pres">
      <dgm:prSet presAssocID="{73509730-D308-422F-993B-66BBEE8E7527}" presName="childShp" presStyleLbl="bgAccFollowNode1" presStyleIdx="0" presStyleCnt="2">
        <dgm:presLayoutVars>
          <dgm:bulletEnabled val="1"/>
        </dgm:presLayoutVars>
      </dgm:prSet>
      <dgm:spPr/>
      <dgm:t>
        <a:bodyPr/>
        <a:lstStyle/>
        <a:p>
          <a:endParaRPr lang="lv-LV"/>
        </a:p>
      </dgm:t>
    </dgm:pt>
    <dgm:pt modelId="{6AF31589-C31D-4791-92C0-225AE7C8A18C}" type="pres">
      <dgm:prSet presAssocID="{CF5F9211-2E93-4A5D-A0B9-0BF7BD110E77}" presName="spacing" presStyleCnt="0"/>
      <dgm:spPr/>
      <dgm:t>
        <a:bodyPr/>
        <a:lstStyle/>
        <a:p>
          <a:endParaRPr lang="lv-LV"/>
        </a:p>
      </dgm:t>
    </dgm:pt>
    <dgm:pt modelId="{00306978-DAF5-4C78-A306-5414FF956F72}" type="pres">
      <dgm:prSet presAssocID="{C2FD3083-5F65-46C0-8740-73E7011C264C}" presName="linNode" presStyleCnt="0"/>
      <dgm:spPr/>
      <dgm:t>
        <a:bodyPr/>
        <a:lstStyle/>
        <a:p>
          <a:endParaRPr lang="lv-LV"/>
        </a:p>
      </dgm:t>
    </dgm:pt>
    <dgm:pt modelId="{DAA502B8-2F35-4ABD-9E9E-12D439554E2B}" type="pres">
      <dgm:prSet presAssocID="{C2FD3083-5F65-46C0-8740-73E7011C264C}" presName="parentShp" presStyleLbl="node1" presStyleIdx="1" presStyleCnt="2">
        <dgm:presLayoutVars>
          <dgm:bulletEnabled val="1"/>
        </dgm:presLayoutVars>
      </dgm:prSet>
      <dgm:spPr/>
      <dgm:t>
        <a:bodyPr/>
        <a:lstStyle/>
        <a:p>
          <a:endParaRPr lang="lv-LV"/>
        </a:p>
      </dgm:t>
    </dgm:pt>
    <dgm:pt modelId="{7142D9CE-2DA3-429C-8139-F8874ACF1F97}" type="pres">
      <dgm:prSet presAssocID="{C2FD3083-5F65-46C0-8740-73E7011C264C}" presName="childShp" presStyleLbl="bgAccFollowNode1" presStyleIdx="1" presStyleCnt="2">
        <dgm:presLayoutVars>
          <dgm:bulletEnabled val="1"/>
        </dgm:presLayoutVars>
      </dgm:prSet>
      <dgm:spPr/>
      <dgm:t>
        <a:bodyPr/>
        <a:lstStyle/>
        <a:p>
          <a:endParaRPr lang="lv-LV"/>
        </a:p>
      </dgm:t>
    </dgm:pt>
  </dgm:ptLst>
  <dgm:cxnLst>
    <dgm:cxn modelId="{18DC3494-0452-4375-BC90-A24BE9A28F74}" type="presOf" srcId="{9C1E07E7-B945-4599-8DB2-1B46DDBF7CE4}" destId="{7142D9CE-2DA3-429C-8139-F8874ACF1F97}" srcOrd="0" destOrd="0" presId="urn:microsoft.com/office/officeart/2005/8/layout/vList6"/>
    <dgm:cxn modelId="{D44779AB-CBD8-499E-8DF2-D3AC4F30280E}" type="presOf" srcId="{C2FD3083-5F65-46C0-8740-73E7011C264C}" destId="{DAA502B8-2F35-4ABD-9E9E-12D439554E2B}" srcOrd="0" destOrd="0" presId="urn:microsoft.com/office/officeart/2005/8/layout/vList6"/>
    <dgm:cxn modelId="{26F62A46-87B2-4521-BC8B-6A23C40F3BD3}" srcId="{73509730-D308-422F-993B-66BBEE8E7527}" destId="{F6CB0B62-9AAC-4F57-8271-BBA6DE50B4D6}" srcOrd="0" destOrd="0" parTransId="{1ADF4181-4841-4760-9EA5-BF1C8BB79E86}" sibTransId="{D88223A6-41EE-4E1B-B117-00438FD5880B}"/>
    <dgm:cxn modelId="{F127A607-D9F7-4B04-956A-1CB09AD74E80}" type="presOf" srcId="{D5E10327-2DA0-49BD-A626-C4C8908B4019}" destId="{26E3CBDB-E999-4319-A4F2-AFAA7841F569}" srcOrd="0" destOrd="0" presId="urn:microsoft.com/office/officeart/2005/8/layout/vList6"/>
    <dgm:cxn modelId="{8B20AB84-7CB1-46E1-A050-A8BEABE9FAF4}" type="presOf" srcId="{F6CB0B62-9AAC-4F57-8271-BBA6DE50B4D6}" destId="{BF5A0264-C03C-431A-B093-B9BBEAF0168E}" srcOrd="0" destOrd="0" presId="urn:microsoft.com/office/officeart/2005/8/layout/vList6"/>
    <dgm:cxn modelId="{D4E9F2EE-2467-4B5A-82D7-246B8E95746B}" type="presOf" srcId="{73509730-D308-422F-993B-66BBEE8E7527}" destId="{D45A7097-86E8-41C6-AE67-F63F61FD23E7}" srcOrd="0" destOrd="0" presId="urn:microsoft.com/office/officeart/2005/8/layout/vList6"/>
    <dgm:cxn modelId="{402CF310-57D5-433F-A23C-5FC18FBC3E04}" srcId="{C2FD3083-5F65-46C0-8740-73E7011C264C}" destId="{9C1E07E7-B945-4599-8DB2-1B46DDBF7CE4}" srcOrd="0" destOrd="0" parTransId="{C312FA5C-ABCE-48BC-B631-ACEB79EC04D8}" sibTransId="{9375B80D-55F9-47DE-A2CD-04369028E665}"/>
    <dgm:cxn modelId="{A5E8F60B-C537-4CD1-9502-1C4AA2E5DC77}" srcId="{D5E10327-2DA0-49BD-A626-C4C8908B4019}" destId="{C2FD3083-5F65-46C0-8740-73E7011C264C}" srcOrd="1" destOrd="0" parTransId="{BB69557E-F933-4DDB-84EF-CADD81E6B876}" sibTransId="{8FFC1389-5D20-4141-B908-C7E5F4B2D788}"/>
    <dgm:cxn modelId="{089BEBEE-60D9-4A9A-B081-1AD10DA2D433}" srcId="{D5E10327-2DA0-49BD-A626-C4C8908B4019}" destId="{73509730-D308-422F-993B-66BBEE8E7527}" srcOrd="0" destOrd="0" parTransId="{1028617F-DDF2-4C69-9B18-46754F94C315}" sibTransId="{CF5F9211-2E93-4A5D-A0B9-0BF7BD110E77}"/>
    <dgm:cxn modelId="{302879D6-9EB7-42B1-B0D2-D023264CF8A3}" type="presParOf" srcId="{26E3CBDB-E999-4319-A4F2-AFAA7841F569}" destId="{C050BF6B-57E0-41D4-AA3A-D8160744A3A3}" srcOrd="0" destOrd="0" presId="urn:microsoft.com/office/officeart/2005/8/layout/vList6"/>
    <dgm:cxn modelId="{B64E2895-2831-4EA0-B01D-6717D47644F9}" type="presParOf" srcId="{C050BF6B-57E0-41D4-AA3A-D8160744A3A3}" destId="{D45A7097-86E8-41C6-AE67-F63F61FD23E7}" srcOrd="0" destOrd="0" presId="urn:microsoft.com/office/officeart/2005/8/layout/vList6"/>
    <dgm:cxn modelId="{B28E91CE-BD98-4E4E-9ADA-236FD518B786}" type="presParOf" srcId="{C050BF6B-57E0-41D4-AA3A-D8160744A3A3}" destId="{BF5A0264-C03C-431A-B093-B9BBEAF0168E}" srcOrd="1" destOrd="0" presId="urn:microsoft.com/office/officeart/2005/8/layout/vList6"/>
    <dgm:cxn modelId="{3DF481B4-8DAE-4CC4-9848-8F2117E42B2C}" type="presParOf" srcId="{26E3CBDB-E999-4319-A4F2-AFAA7841F569}" destId="{6AF31589-C31D-4791-92C0-225AE7C8A18C}" srcOrd="1" destOrd="0" presId="urn:microsoft.com/office/officeart/2005/8/layout/vList6"/>
    <dgm:cxn modelId="{653CB3B4-5F69-4C6B-BF6F-095DC45E8763}" type="presParOf" srcId="{26E3CBDB-E999-4319-A4F2-AFAA7841F569}" destId="{00306978-DAF5-4C78-A306-5414FF956F72}" srcOrd="2" destOrd="0" presId="urn:microsoft.com/office/officeart/2005/8/layout/vList6"/>
    <dgm:cxn modelId="{3D792C31-0820-411B-8E66-A048FC11B7CD}" type="presParOf" srcId="{00306978-DAF5-4C78-A306-5414FF956F72}" destId="{DAA502B8-2F35-4ABD-9E9E-12D439554E2B}" srcOrd="0" destOrd="0" presId="urn:microsoft.com/office/officeart/2005/8/layout/vList6"/>
    <dgm:cxn modelId="{D086F3F7-1019-45D4-8246-CA755BFD8824}" type="presParOf" srcId="{00306978-DAF5-4C78-A306-5414FF956F72}" destId="{7142D9CE-2DA3-429C-8139-F8874ACF1F9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6BCE213-9E78-4D77-AABF-FCE8028ED6F9}" type="doc">
      <dgm:prSet loTypeId="urn:microsoft.com/office/officeart/2005/8/layout/hierarchy3" loCatId="hierarchy" qsTypeId="urn:microsoft.com/office/officeart/2005/8/quickstyle/simple1" qsCatId="simple" csTypeId="urn:microsoft.com/office/officeart/2005/8/colors/accent5_5" csCatId="accent5" phldr="1"/>
      <dgm:spPr/>
      <dgm:t>
        <a:bodyPr/>
        <a:lstStyle/>
        <a:p>
          <a:endParaRPr lang="lv-LV"/>
        </a:p>
      </dgm:t>
    </dgm:pt>
    <dgm:pt modelId="{D4747AE5-BE59-4806-8BBC-F4C26BF4D029}">
      <dgm:prSet phldrT="[Text]"/>
      <dgm:spPr/>
      <dgm:t>
        <a:bodyPr/>
        <a:lstStyle/>
        <a:p>
          <a:r>
            <a:rPr lang="lv-LV" b="1" dirty="0" smtClean="0">
              <a:latin typeface="Cambria" panose="02040503050406030204" pitchFamily="18" charset="0"/>
            </a:rPr>
            <a:t>Fiziska persona</a:t>
          </a:r>
          <a:endParaRPr lang="lv-LV" b="1" dirty="0">
            <a:latin typeface="Cambria" panose="02040503050406030204" pitchFamily="18" charset="0"/>
          </a:endParaRPr>
        </a:p>
      </dgm:t>
    </dgm:pt>
    <dgm:pt modelId="{E9F0E98F-BB2D-49A0-97DC-9136E44F291B}" type="parTrans" cxnId="{E6B76BC5-ECEF-4917-B55A-24C4A853CC7B}">
      <dgm:prSet/>
      <dgm:spPr/>
      <dgm:t>
        <a:bodyPr/>
        <a:lstStyle/>
        <a:p>
          <a:endParaRPr lang="lv-LV"/>
        </a:p>
      </dgm:t>
    </dgm:pt>
    <dgm:pt modelId="{6629A154-7D23-44D5-8A38-1B02490E7CD1}" type="sibTrans" cxnId="{E6B76BC5-ECEF-4917-B55A-24C4A853CC7B}">
      <dgm:prSet/>
      <dgm:spPr/>
      <dgm:t>
        <a:bodyPr/>
        <a:lstStyle/>
        <a:p>
          <a:endParaRPr lang="lv-LV"/>
        </a:p>
      </dgm:t>
    </dgm:pt>
    <dgm:pt modelId="{36B66CE2-A71D-41A5-9053-0407805EF042}">
      <dgm:prSet phldrT="[Text]" custT="1"/>
      <dgm:spPr/>
      <dgm:t>
        <a:bodyPr/>
        <a:lstStyle/>
        <a:p>
          <a:r>
            <a:rPr lang="lv-LV" sz="1300" b="0" dirty="0" smtClean="0">
              <a:latin typeface="Cambria" panose="02040503050406030204" pitchFamily="18" charset="0"/>
            </a:rPr>
            <a:t>kura/-</a:t>
          </a:r>
          <a:r>
            <a:rPr lang="lv-LV" sz="1300" b="0" dirty="0" err="1" smtClean="0">
              <a:latin typeface="Cambria" panose="02040503050406030204" pitchFamily="18" charset="0"/>
            </a:rPr>
            <a:t>as</a:t>
          </a:r>
          <a:r>
            <a:rPr lang="lv-LV" sz="1300" b="0" dirty="0" smtClean="0">
              <a:latin typeface="Cambria" panose="02040503050406030204" pitchFamily="18" charset="0"/>
            </a:rPr>
            <a:t> </a:t>
          </a:r>
          <a:r>
            <a:rPr lang="lv-LV" sz="1300" b="1" dirty="0" smtClean="0">
              <a:latin typeface="Cambria" panose="02040503050406030204" pitchFamily="18" charset="0"/>
            </a:rPr>
            <a:t>apņemas uzsākt un veikt komercdarbību Daugavpils  </a:t>
          </a:r>
          <a:r>
            <a:rPr lang="lv-LV" sz="1300" b="1" dirty="0" err="1" smtClean="0">
              <a:latin typeface="Cambria" panose="02040503050406030204" pitchFamily="18" charset="0"/>
            </a:rPr>
            <a:t>valstspilsētas</a:t>
          </a:r>
          <a:r>
            <a:rPr lang="lv-LV" sz="1300" b="1" dirty="0" smtClean="0">
              <a:latin typeface="Cambria" panose="02040503050406030204" pitchFamily="18" charset="0"/>
            </a:rPr>
            <a:t> </a:t>
          </a:r>
          <a:r>
            <a:rPr lang="lv-LV" sz="1400" b="1" dirty="0" smtClean="0">
              <a:latin typeface="Cambria" panose="02040503050406030204" pitchFamily="18" charset="0"/>
            </a:rPr>
            <a:t>pašvaldības</a:t>
          </a:r>
          <a:r>
            <a:rPr lang="lv-LV" sz="1300" b="1" dirty="0" smtClean="0">
              <a:latin typeface="Cambria" panose="02040503050406030204" pitchFamily="18" charset="0"/>
            </a:rPr>
            <a:t> administratīvajā teritorijā</a:t>
          </a:r>
          <a:endParaRPr lang="lv-LV" sz="1300" dirty="0">
            <a:latin typeface="Cambria" panose="02040503050406030204" pitchFamily="18" charset="0"/>
          </a:endParaRPr>
        </a:p>
      </dgm:t>
    </dgm:pt>
    <dgm:pt modelId="{BE08B6CD-EADE-4BE9-93E0-2D3A313BCF70}" type="parTrans" cxnId="{0D74F878-8601-4CA2-A6F2-092A510E91DF}">
      <dgm:prSet/>
      <dgm:spPr/>
      <dgm:t>
        <a:bodyPr/>
        <a:lstStyle/>
        <a:p>
          <a:endParaRPr lang="lv-LV"/>
        </a:p>
      </dgm:t>
    </dgm:pt>
    <dgm:pt modelId="{3A6A145E-B015-4540-833E-9EE52DE1C9A0}" type="sibTrans" cxnId="{0D74F878-8601-4CA2-A6F2-092A510E91DF}">
      <dgm:prSet/>
      <dgm:spPr/>
      <dgm:t>
        <a:bodyPr/>
        <a:lstStyle/>
        <a:p>
          <a:endParaRPr lang="lv-LV"/>
        </a:p>
      </dgm:t>
    </dgm:pt>
    <dgm:pt modelId="{A6F9E262-9AC5-4B8B-9D66-6DF0CC6D350F}">
      <dgm:prSet phldrT="[Text]"/>
      <dgm:spPr/>
      <dgm:t>
        <a:bodyPr/>
        <a:lstStyle/>
        <a:p>
          <a:r>
            <a:rPr lang="lv-LV" dirty="0" smtClean="0">
              <a:latin typeface="Cambria" panose="02040503050406030204" pitchFamily="18" charset="0"/>
            </a:rPr>
            <a:t>Komercreģistrā ierakstīts </a:t>
          </a:r>
          <a:r>
            <a:rPr lang="lv-LV" b="1" dirty="0" smtClean="0">
              <a:latin typeface="Cambria" panose="02040503050406030204" pitchFamily="18" charset="0"/>
            </a:rPr>
            <a:t>Komersants</a:t>
          </a:r>
          <a:endParaRPr lang="lv-LV" b="1" dirty="0">
            <a:latin typeface="Cambria" panose="02040503050406030204" pitchFamily="18" charset="0"/>
          </a:endParaRPr>
        </a:p>
      </dgm:t>
    </dgm:pt>
    <dgm:pt modelId="{B93E9A5C-E05E-446D-A6E0-15705F70D5C4}" type="parTrans" cxnId="{636ED8CD-DFEC-4484-B836-E6CC98D113E9}">
      <dgm:prSet/>
      <dgm:spPr/>
      <dgm:t>
        <a:bodyPr/>
        <a:lstStyle/>
        <a:p>
          <a:endParaRPr lang="lv-LV"/>
        </a:p>
      </dgm:t>
    </dgm:pt>
    <dgm:pt modelId="{C82644FE-D0DA-405C-BA7A-922CC0EFE51F}" type="sibTrans" cxnId="{636ED8CD-DFEC-4484-B836-E6CC98D113E9}">
      <dgm:prSet/>
      <dgm:spPr/>
      <dgm:t>
        <a:bodyPr/>
        <a:lstStyle/>
        <a:p>
          <a:endParaRPr lang="lv-LV"/>
        </a:p>
      </dgm:t>
    </dgm:pt>
    <dgm:pt modelId="{F52F79C1-6075-4980-99DF-56E8CEB0456C}">
      <dgm:prSet phldrT="[Text]" custT="1"/>
      <dgm:spPr/>
      <dgm:t>
        <a:bodyPr/>
        <a:lstStyle/>
        <a:p>
          <a:r>
            <a:rPr lang="lv-LV" sz="1400" u="none" dirty="0" smtClean="0">
              <a:latin typeface="Cambria" panose="02040503050406030204" pitchFamily="18" charset="0"/>
            </a:rPr>
            <a:t>kurš </a:t>
          </a:r>
          <a:r>
            <a:rPr lang="lv-LV" sz="1400" u="none" dirty="0" err="1" smtClean="0">
              <a:latin typeface="Cambria" panose="02040503050406030204" pitchFamily="18" charset="0"/>
            </a:rPr>
            <a:t>granta</a:t>
          </a:r>
          <a:r>
            <a:rPr lang="lv-LV" sz="1400" u="none" dirty="0" smtClean="0">
              <a:latin typeface="Cambria" panose="02040503050406030204" pitchFamily="18" charset="0"/>
            </a:rPr>
            <a:t> atbalstu saņēmušo komercdarbības daļu </a:t>
          </a:r>
          <a:r>
            <a:rPr lang="lv-LV" sz="1400" b="1" u="none" dirty="0" smtClean="0">
              <a:latin typeface="Cambria" panose="02040503050406030204" pitchFamily="18" charset="0"/>
            </a:rPr>
            <a:t>apņemas veikt Pašvaldības administratīvajā teritorijā</a:t>
          </a:r>
          <a:endParaRPr lang="lv-LV" sz="1400" b="1" dirty="0">
            <a:latin typeface="Cambria" panose="02040503050406030204" pitchFamily="18" charset="0"/>
          </a:endParaRPr>
        </a:p>
      </dgm:t>
    </dgm:pt>
    <dgm:pt modelId="{454D873A-065E-47A8-A7F7-8D71C13B8FB4}" type="parTrans" cxnId="{6FC5E3A5-69D2-4F40-BF04-AEA8BBC0ABBA}">
      <dgm:prSet/>
      <dgm:spPr/>
      <dgm:t>
        <a:bodyPr/>
        <a:lstStyle/>
        <a:p>
          <a:endParaRPr lang="lv-LV"/>
        </a:p>
      </dgm:t>
    </dgm:pt>
    <dgm:pt modelId="{4A97FB63-2C74-4BAD-903B-9156B8CD2500}" type="sibTrans" cxnId="{6FC5E3A5-69D2-4F40-BF04-AEA8BBC0ABBA}">
      <dgm:prSet/>
      <dgm:spPr/>
      <dgm:t>
        <a:bodyPr/>
        <a:lstStyle/>
        <a:p>
          <a:endParaRPr lang="lv-LV"/>
        </a:p>
      </dgm:t>
    </dgm:pt>
    <dgm:pt modelId="{F2B8C7D8-6D18-4D6F-AD89-0D88E7862E58}">
      <dgm:prSet custT="1"/>
      <dgm:spPr/>
      <dgm:t>
        <a:bodyPr/>
        <a:lstStyle/>
        <a:p>
          <a:r>
            <a:rPr lang="lv-LV" sz="1400" u="none" dirty="0" smtClean="0">
              <a:latin typeface="Cambria" panose="02040503050406030204" pitchFamily="18" charset="0"/>
            </a:rPr>
            <a:t>kurš konkursa pieteikuma iesniegšanas dienā reģistrēts Uzņēmumu reģistrā </a:t>
          </a:r>
          <a:r>
            <a:rPr lang="lv-LV" sz="1400" b="1" u="sng" dirty="0" smtClean="0">
              <a:latin typeface="Cambria" panose="02040503050406030204" pitchFamily="18" charset="0"/>
            </a:rPr>
            <a:t>ne ilgāk kā divus gadus</a:t>
          </a:r>
          <a:endParaRPr lang="lv-LV" sz="1400" u="none" dirty="0">
            <a:latin typeface="Cambria" panose="02040503050406030204" pitchFamily="18" charset="0"/>
          </a:endParaRPr>
        </a:p>
      </dgm:t>
    </dgm:pt>
    <dgm:pt modelId="{C84A350D-A3CE-4D53-883A-BB301AEB28C0}" type="parTrans" cxnId="{37D1DA27-4DD9-41BB-A6A0-9BFD13301416}">
      <dgm:prSet/>
      <dgm:spPr/>
      <dgm:t>
        <a:bodyPr/>
        <a:lstStyle/>
        <a:p>
          <a:endParaRPr lang="lv-LV"/>
        </a:p>
      </dgm:t>
    </dgm:pt>
    <dgm:pt modelId="{0FAC73DE-1D46-4EC7-9BE1-44629E1F8214}" type="sibTrans" cxnId="{37D1DA27-4DD9-41BB-A6A0-9BFD13301416}">
      <dgm:prSet/>
      <dgm:spPr/>
      <dgm:t>
        <a:bodyPr/>
        <a:lstStyle/>
        <a:p>
          <a:endParaRPr lang="lv-LV"/>
        </a:p>
      </dgm:t>
    </dgm:pt>
    <dgm:pt modelId="{80468EF2-DEB9-42CE-8B26-3E614906D14F}" type="pres">
      <dgm:prSet presAssocID="{F6BCE213-9E78-4D77-AABF-FCE8028ED6F9}" presName="diagram" presStyleCnt="0">
        <dgm:presLayoutVars>
          <dgm:chPref val="1"/>
          <dgm:dir/>
          <dgm:animOne val="branch"/>
          <dgm:animLvl val="lvl"/>
          <dgm:resizeHandles/>
        </dgm:presLayoutVars>
      </dgm:prSet>
      <dgm:spPr/>
      <dgm:t>
        <a:bodyPr/>
        <a:lstStyle/>
        <a:p>
          <a:endParaRPr lang="lv-LV"/>
        </a:p>
      </dgm:t>
    </dgm:pt>
    <dgm:pt modelId="{59B23825-18C7-4649-B57A-5A8142ED4502}" type="pres">
      <dgm:prSet presAssocID="{D4747AE5-BE59-4806-8BBC-F4C26BF4D029}" presName="root" presStyleCnt="0"/>
      <dgm:spPr/>
      <dgm:t>
        <a:bodyPr/>
        <a:lstStyle/>
        <a:p>
          <a:endParaRPr lang="lv-LV"/>
        </a:p>
      </dgm:t>
    </dgm:pt>
    <dgm:pt modelId="{305125B7-B6DB-4D94-A0D8-5CCEADB5C140}" type="pres">
      <dgm:prSet presAssocID="{D4747AE5-BE59-4806-8BBC-F4C26BF4D029}" presName="rootComposite" presStyleCnt="0"/>
      <dgm:spPr/>
      <dgm:t>
        <a:bodyPr/>
        <a:lstStyle/>
        <a:p>
          <a:endParaRPr lang="lv-LV"/>
        </a:p>
      </dgm:t>
    </dgm:pt>
    <dgm:pt modelId="{CC736950-A61B-4F88-9E32-E067049F6ADB}" type="pres">
      <dgm:prSet presAssocID="{D4747AE5-BE59-4806-8BBC-F4C26BF4D029}" presName="rootText" presStyleLbl="node1" presStyleIdx="0" presStyleCnt="2"/>
      <dgm:spPr/>
      <dgm:t>
        <a:bodyPr/>
        <a:lstStyle/>
        <a:p>
          <a:endParaRPr lang="lv-LV"/>
        </a:p>
      </dgm:t>
    </dgm:pt>
    <dgm:pt modelId="{07D69CF9-2B49-4EFC-8C77-712792A3EE1A}" type="pres">
      <dgm:prSet presAssocID="{D4747AE5-BE59-4806-8BBC-F4C26BF4D029}" presName="rootConnector" presStyleLbl="node1" presStyleIdx="0" presStyleCnt="2"/>
      <dgm:spPr/>
      <dgm:t>
        <a:bodyPr/>
        <a:lstStyle/>
        <a:p>
          <a:endParaRPr lang="lv-LV"/>
        </a:p>
      </dgm:t>
    </dgm:pt>
    <dgm:pt modelId="{AFC49570-2627-4E27-A486-D78A1D549AD5}" type="pres">
      <dgm:prSet presAssocID="{D4747AE5-BE59-4806-8BBC-F4C26BF4D029}" presName="childShape" presStyleCnt="0"/>
      <dgm:spPr/>
      <dgm:t>
        <a:bodyPr/>
        <a:lstStyle/>
        <a:p>
          <a:endParaRPr lang="lv-LV"/>
        </a:p>
      </dgm:t>
    </dgm:pt>
    <dgm:pt modelId="{979C8F99-AB94-4C4C-B699-80EC03238A4D}" type="pres">
      <dgm:prSet presAssocID="{BE08B6CD-EADE-4BE9-93E0-2D3A313BCF70}" presName="Name13" presStyleLbl="parChTrans1D2" presStyleIdx="0" presStyleCnt="3"/>
      <dgm:spPr/>
      <dgm:t>
        <a:bodyPr/>
        <a:lstStyle/>
        <a:p>
          <a:endParaRPr lang="lv-LV"/>
        </a:p>
      </dgm:t>
    </dgm:pt>
    <dgm:pt modelId="{5EE3EF05-0F65-410F-9AFE-CF849D86A48B}" type="pres">
      <dgm:prSet presAssocID="{36B66CE2-A71D-41A5-9053-0407805EF042}" presName="childText" presStyleLbl="bgAcc1" presStyleIdx="0" presStyleCnt="3">
        <dgm:presLayoutVars>
          <dgm:bulletEnabled val="1"/>
        </dgm:presLayoutVars>
      </dgm:prSet>
      <dgm:spPr/>
      <dgm:t>
        <a:bodyPr/>
        <a:lstStyle/>
        <a:p>
          <a:endParaRPr lang="lv-LV"/>
        </a:p>
      </dgm:t>
    </dgm:pt>
    <dgm:pt modelId="{7859CBC8-20E1-4B48-9335-4319CC528A53}" type="pres">
      <dgm:prSet presAssocID="{A6F9E262-9AC5-4B8B-9D66-6DF0CC6D350F}" presName="root" presStyleCnt="0"/>
      <dgm:spPr/>
      <dgm:t>
        <a:bodyPr/>
        <a:lstStyle/>
        <a:p>
          <a:endParaRPr lang="lv-LV"/>
        </a:p>
      </dgm:t>
    </dgm:pt>
    <dgm:pt modelId="{599FB1C8-58A4-4A0B-882A-6B7C98F86404}" type="pres">
      <dgm:prSet presAssocID="{A6F9E262-9AC5-4B8B-9D66-6DF0CC6D350F}" presName="rootComposite" presStyleCnt="0"/>
      <dgm:spPr/>
      <dgm:t>
        <a:bodyPr/>
        <a:lstStyle/>
        <a:p>
          <a:endParaRPr lang="lv-LV"/>
        </a:p>
      </dgm:t>
    </dgm:pt>
    <dgm:pt modelId="{F0129F5E-602D-4E6A-B0DA-BD117450D1D7}" type="pres">
      <dgm:prSet presAssocID="{A6F9E262-9AC5-4B8B-9D66-6DF0CC6D350F}" presName="rootText" presStyleLbl="node1" presStyleIdx="1" presStyleCnt="2"/>
      <dgm:spPr/>
      <dgm:t>
        <a:bodyPr/>
        <a:lstStyle/>
        <a:p>
          <a:endParaRPr lang="lv-LV"/>
        </a:p>
      </dgm:t>
    </dgm:pt>
    <dgm:pt modelId="{02E13028-E211-4441-8D86-2A692097BFE8}" type="pres">
      <dgm:prSet presAssocID="{A6F9E262-9AC5-4B8B-9D66-6DF0CC6D350F}" presName="rootConnector" presStyleLbl="node1" presStyleIdx="1" presStyleCnt="2"/>
      <dgm:spPr/>
      <dgm:t>
        <a:bodyPr/>
        <a:lstStyle/>
        <a:p>
          <a:endParaRPr lang="lv-LV"/>
        </a:p>
      </dgm:t>
    </dgm:pt>
    <dgm:pt modelId="{F5E49D17-DA8B-409B-865C-E697E57CB1A9}" type="pres">
      <dgm:prSet presAssocID="{A6F9E262-9AC5-4B8B-9D66-6DF0CC6D350F}" presName="childShape" presStyleCnt="0"/>
      <dgm:spPr/>
      <dgm:t>
        <a:bodyPr/>
        <a:lstStyle/>
        <a:p>
          <a:endParaRPr lang="lv-LV"/>
        </a:p>
      </dgm:t>
    </dgm:pt>
    <dgm:pt modelId="{3BB2627A-4A6A-4CC2-B374-13C82B0F87EE}" type="pres">
      <dgm:prSet presAssocID="{C84A350D-A3CE-4D53-883A-BB301AEB28C0}" presName="Name13" presStyleLbl="parChTrans1D2" presStyleIdx="1" presStyleCnt="3"/>
      <dgm:spPr/>
      <dgm:t>
        <a:bodyPr/>
        <a:lstStyle/>
        <a:p>
          <a:endParaRPr lang="lv-LV"/>
        </a:p>
      </dgm:t>
    </dgm:pt>
    <dgm:pt modelId="{5B753663-3FBF-4B4F-9CEF-0FEC178B9207}" type="pres">
      <dgm:prSet presAssocID="{F2B8C7D8-6D18-4D6F-AD89-0D88E7862E58}" presName="childText" presStyleLbl="bgAcc1" presStyleIdx="1" presStyleCnt="3">
        <dgm:presLayoutVars>
          <dgm:bulletEnabled val="1"/>
        </dgm:presLayoutVars>
      </dgm:prSet>
      <dgm:spPr/>
      <dgm:t>
        <a:bodyPr/>
        <a:lstStyle/>
        <a:p>
          <a:endParaRPr lang="lv-LV"/>
        </a:p>
      </dgm:t>
    </dgm:pt>
    <dgm:pt modelId="{FF96BA78-B815-4A03-BF9B-4193EA55643F}" type="pres">
      <dgm:prSet presAssocID="{454D873A-065E-47A8-A7F7-8D71C13B8FB4}" presName="Name13" presStyleLbl="parChTrans1D2" presStyleIdx="2" presStyleCnt="3"/>
      <dgm:spPr/>
      <dgm:t>
        <a:bodyPr/>
        <a:lstStyle/>
        <a:p>
          <a:endParaRPr lang="lv-LV"/>
        </a:p>
      </dgm:t>
    </dgm:pt>
    <dgm:pt modelId="{28AA41EB-2649-4B78-9C86-0B56E29969A7}" type="pres">
      <dgm:prSet presAssocID="{F52F79C1-6075-4980-99DF-56E8CEB0456C}" presName="childText" presStyleLbl="bgAcc1" presStyleIdx="2" presStyleCnt="3">
        <dgm:presLayoutVars>
          <dgm:bulletEnabled val="1"/>
        </dgm:presLayoutVars>
      </dgm:prSet>
      <dgm:spPr/>
      <dgm:t>
        <a:bodyPr/>
        <a:lstStyle/>
        <a:p>
          <a:endParaRPr lang="lv-LV"/>
        </a:p>
      </dgm:t>
    </dgm:pt>
  </dgm:ptLst>
  <dgm:cxnLst>
    <dgm:cxn modelId="{001D7F6B-8EB9-4DA0-82CD-A5D71FA4B391}" type="presOf" srcId="{D4747AE5-BE59-4806-8BBC-F4C26BF4D029}" destId="{CC736950-A61B-4F88-9E32-E067049F6ADB}" srcOrd="0" destOrd="0" presId="urn:microsoft.com/office/officeart/2005/8/layout/hierarchy3"/>
    <dgm:cxn modelId="{A951471A-B654-4D04-893B-8869BA981858}" type="presOf" srcId="{454D873A-065E-47A8-A7F7-8D71C13B8FB4}" destId="{FF96BA78-B815-4A03-BF9B-4193EA55643F}" srcOrd="0" destOrd="0" presId="urn:microsoft.com/office/officeart/2005/8/layout/hierarchy3"/>
    <dgm:cxn modelId="{5A9C37B6-AACC-4117-94B4-7E8F1616DEF0}" type="presOf" srcId="{BE08B6CD-EADE-4BE9-93E0-2D3A313BCF70}" destId="{979C8F99-AB94-4C4C-B699-80EC03238A4D}" srcOrd="0" destOrd="0" presId="urn:microsoft.com/office/officeart/2005/8/layout/hierarchy3"/>
    <dgm:cxn modelId="{520C60DB-F96B-48C0-B335-8EBB6983AE62}" type="presOf" srcId="{F2B8C7D8-6D18-4D6F-AD89-0D88E7862E58}" destId="{5B753663-3FBF-4B4F-9CEF-0FEC178B9207}" srcOrd="0" destOrd="0" presId="urn:microsoft.com/office/officeart/2005/8/layout/hierarchy3"/>
    <dgm:cxn modelId="{B4CC84B4-9F40-489D-976E-DF4D19B523C8}" type="presOf" srcId="{A6F9E262-9AC5-4B8B-9D66-6DF0CC6D350F}" destId="{02E13028-E211-4441-8D86-2A692097BFE8}" srcOrd="1" destOrd="0" presId="urn:microsoft.com/office/officeart/2005/8/layout/hierarchy3"/>
    <dgm:cxn modelId="{636ED8CD-DFEC-4484-B836-E6CC98D113E9}" srcId="{F6BCE213-9E78-4D77-AABF-FCE8028ED6F9}" destId="{A6F9E262-9AC5-4B8B-9D66-6DF0CC6D350F}" srcOrd="1" destOrd="0" parTransId="{B93E9A5C-E05E-446D-A6E0-15705F70D5C4}" sibTransId="{C82644FE-D0DA-405C-BA7A-922CC0EFE51F}"/>
    <dgm:cxn modelId="{0D74F878-8601-4CA2-A6F2-092A510E91DF}" srcId="{D4747AE5-BE59-4806-8BBC-F4C26BF4D029}" destId="{36B66CE2-A71D-41A5-9053-0407805EF042}" srcOrd="0" destOrd="0" parTransId="{BE08B6CD-EADE-4BE9-93E0-2D3A313BCF70}" sibTransId="{3A6A145E-B015-4540-833E-9EE52DE1C9A0}"/>
    <dgm:cxn modelId="{77840D5C-5346-4914-AA94-A7BCFDC9016B}" type="presOf" srcId="{D4747AE5-BE59-4806-8BBC-F4C26BF4D029}" destId="{07D69CF9-2B49-4EFC-8C77-712792A3EE1A}" srcOrd="1" destOrd="0" presId="urn:microsoft.com/office/officeart/2005/8/layout/hierarchy3"/>
    <dgm:cxn modelId="{00BB89CA-E17A-4636-86FB-2159C1CE5734}" type="presOf" srcId="{F52F79C1-6075-4980-99DF-56E8CEB0456C}" destId="{28AA41EB-2649-4B78-9C86-0B56E29969A7}" srcOrd="0" destOrd="0" presId="urn:microsoft.com/office/officeart/2005/8/layout/hierarchy3"/>
    <dgm:cxn modelId="{A4F4248E-89DD-4513-80DC-B2A20EA90BBC}" type="presOf" srcId="{C84A350D-A3CE-4D53-883A-BB301AEB28C0}" destId="{3BB2627A-4A6A-4CC2-B374-13C82B0F87EE}" srcOrd="0" destOrd="0" presId="urn:microsoft.com/office/officeart/2005/8/layout/hierarchy3"/>
    <dgm:cxn modelId="{FE3BBBE4-7740-4C9C-8F84-4CAAB90482AD}" type="presOf" srcId="{F6BCE213-9E78-4D77-AABF-FCE8028ED6F9}" destId="{80468EF2-DEB9-42CE-8B26-3E614906D14F}" srcOrd="0" destOrd="0" presId="urn:microsoft.com/office/officeart/2005/8/layout/hierarchy3"/>
    <dgm:cxn modelId="{E6B76BC5-ECEF-4917-B55A-24C4A853CC7B}" srcId="{F6BCE213-9E78-4D77-AABF-FCE8028ED6F9}" destId="{D4747AE5-BE59-4806-8BBC-F4C26BF4D029}" srcOrd="0" destOrd="0" parTransId="{E9F0E98F-BB2D-49A0-97DC-9136E44F291B}" sibTransId="{6629A154-7D23-44D5-8A38-1B02490E7CD1}"/>
    <dgm:cxn modelId="{A29033D8-2AFF-4492-B2D9-F4EA80583C3D}" type="presOf" srcId="{A6F9E262-9AC5-4B8B-9D66-6DF0CC6D350F}" destId="{F0129F5E-602D-4E6A-B0DA-BD117450D1D7}" srcOrd="0" destOrd="0" presId="urn:microsoft.com/office/officeart/2005/8/layout/hierarchy3"/>
    <dgm:cxn modelId="{6FC5E3A5-69D2-4F40-BF04-AEA8BBC0ABBA}" srcId="{A6F9E262-9AC5-4B8B-9D66-6DF0CC6D350F}" destId="{F52F79C1-6075-4980-99DF-56E8CEB0456C}" srcOrd="1" destOrd="0" parTransId="{454D873A-065E-47A8-A7F7-8D71C13B8FB4}" sibTransId="{4A97FB63-2C74-4BAD-903B-9156B8CD2500}"/>
    <dgm:cxn modelId="{38412503-5427-44C4-87E0-F0D0F22D5F8D}" type="presOf" srcId="{36B66CE2-A71D-41A5-9053-0407805EF042}" destId="{5EE3EF05-0F65-410F-9AFE-CF849D86A48B}" srcOrd="0" destOrd="0" presId="urn:microsoft.com/office/officeart/2005/8/layout/hierarchy3"/>
    <dgm:cxn modelId="{37D1DA27-4DD9-41BB-A6A0-9BFD13301416}" srcId="{A6F9E262-9AC5-4B8B-9D66-6DF0CC6D350F}" destId="{F2B8C7D8-6D18-4D6F-AD89-0D88E7862E58}" srcOrd="0" destOrd="0" parTransId="{C84A350D-A3CE-4D53-883A-BB301AEB28C0}" sibTransId="{0FAC73DE-1D46-4EC7-9BE1-44629E1F8214}"/>
    <dgm:cxn modelId="{8BB40834-82ED-4259-A327-57ED86C01D0C}" type="presParOf" srcId="{80468EF2-DEB9-42CE-8B26-3E614906D14F}" destId="{59B23825-18C7-4649-B57A-5A8142ED4502}" srcOrd="0" destOrd="0" presId="urn:microsoft.com/office/officeart/2005/8/layout/hierarchy3"/>
    <dgm:cxn modelId="{D7FA092E-D177-49AF-B54B-E16FD420CEEE}" type="presParOf" srcId="{59B23825-18C7-4649-B57A-5A8142ED4502}" destId="{305125B7-B6DB-4D94-A0D8-5CCEADB5C140}" srcOrd="0" destOrd="0" presId="urn:microsoft.com/office/officeart/2005/8/layout/hierarchy3"/>
    <dgm:cxn modelId="{22B7AD42-C096-4F9A-8686-24513AC9ACFC}" type="presParOf" srcId="{305125B7-B6DB-4D94-A0D8-5CCEADB5C140}" destId="{CC736950-A61B-4F88-9E32-E067049F6ADB}" srcOrd="0" destOrd="0" presId="urn:microsoft.com/office/officeart/2005/8/layout/hierarchy3"/>
    <dgm:cxn modelId="{5EA8F780-B20B-44DC-B65C-5CADC9C8CF04}" type="presParOf" srcId="{305125B7-B6DB-4D94-A0D8-5CCEADB5C140}" destId="{07D69CF9-2B49-4EFC-8C77-712792A3EE1A}" srcOrd="1" destOrd="0" presId="urn:microsoft.com/office/officeart/2005/8/layout/hierarchy3"/>
    <dgm:cxn modelId="{9007E8D1-BFF5-4C7B-AF6D-E850B5F07A37}" type="presParOf" srcId="{59B23825-18C7-4649-B57A-5A8142ED4502}" destId="{AFC49570-2627-4E27-A486-D78A1D549AD5}" srcOrd="1" destOrd="0" presId="urn:microsoft.com/office/officeart/2005/8/layout/hierarchy3"/>
    <dgm:cxn modelId="{997C0B14-A365-475E-AF59-7AA7E1157E75}" type="presParOf" srcId="{AFC49570-2627-4E27-A486-D78A1D549AD5}" destId="{979C8F99-AB94-4C4C-B699-80EC03238A4D}" srcOrd="0" destOrd="0" presId="urn:microsoft.com/office/officeart/2005/8/layout/hierarchy3"/>
    <dgm:cxn modelId="{58E12A60-82FE-4223-82E2-EF8985EE7369}" type="presParOf" srcId="{AFC49570-2627-4E27-A486-D78A1D549AD5}" destId="{5EE3EF05-0F65-410F-9AFE-CF849D86A48B}" srcOrd="1" destOrd="0" presId="urn:microsoft.com/office/officeart/2005/8/layout/hierarchy3"/>
    <dgm:cxn modelId="{462B70CB-0D32-42B7-B7E7-034A5067C1DA}" type="presParOf" srcId="{80468EF2-DEB9-42CE-8B26-3E614906D14F}" destId="{7859CBC8-20E1-4B48-9335-4319CC528A53}" srcOrd="1" destOrd="0" presId="urn:microsoft.com/office/officeart/2005/8/layout/hierarchy3"/>
    <dgm:cxn modelId="{69C31738-3D9E-4C85-9AB6-E48A5A7E87AD}" type="presParOf" srcId="{7859CBC8-20E1-4B48-9335-4319CC528A53}" destId="{599FB1C8-58A4-4A0B-882A-6B7C98F86404}" srcOrd="0" destOrd="0" presId="urn:microsoft.com/office/officeart/2005/8/layout/hierarchy3"/>
    <dgm:cxn modelId="{632569AF-9435-4345-806D-4204EBCD5BC5}" type="presParOf" srcId="{599FB1C8-58A4-4A0B-882A-6B7C98F86404}" destId="{F0129F5E-602D-4E6A-B0DA-BD117450D1D7}" srcOrd="0" destOrd="0" presId="urn:microsoft.com/office/officeart/2005/8/layout/hierarchy3"/>
    <dgm:cxn modelId="{6D9823C3-6F0B-45BC-9B50-4DDD43589AA7}" type="presParOf" srcId="{599FB1C8-58A4-4A0B-882A-6B7C98F86404}" destId="{02E13028-E211-4441-8D86-2A692097BFE8}" srcOrd="1" destOrd="0" presId="urn:microsoft.com/office/officeart/2005/8/layout/hierarchy3"/>
    <dgm:cxn modelId="{2F67B8E7-8023-4D07-B23C-FF50BBE7FBD3}" type="presParOf" srcId="{7859CBC8-20E1-4B48-9335-4319CC528A53}" destId="{F5E49D17-DA8B-409B-865C-E697E57CB1A9}" srcOrd="1" destOrd="0" presId="urn:microsoft.com/office/officeart/2005/8/layout/hierarchy3"/>
    <dgm:cxn modelId="{96C22068-7BC7-465A-AF56-9C6363230F57}" type="presParOf" srcId="{F5E49D17-DA8B-409B-865C-E697E57CB1A9}" destId="{3BB2627A-4A6A-4CC2-B374-13C82B0F87EE}" srcOrd="0" destOrd="0" presId="urn:microsoft.com/office/officeart/2005/8/layout/hierarchy3"/>
    <dgm:cxn modelId="{B853B194-F6E0-4367-AF19-F2123BBEED35}" type="presParOf" srcId="{F5E49D17-DA8B-409B-865C-E697E57CB1A9}" destId="{5B753663-3FBF-4B4F-9CEF-0FEC178B9207}" srcOrd="1" destOrd="0" presId="urn:microsoft.com/office/officeart/2005/8/layout/hierarchy3"/>
    <dgm:cxn modelId="{31E174E6-78BC-4068-AA65-565482201A9A}" type="presParOf" srcId="{F5E49D17-DA8B-409B-865C-E697E57CB1A9}" destId="{FF96BA78-B815-4A03-BF9B-4193EA55643F}" srcOrd="2" destOrd="0" presId="urn:microsoft.com/office/officeart/2005/8/layout/hierarchy3"/>
    <dgm:cxn modelId="{4682F3E6-D529-4FB7-8479-30614FDEF333}" type="presParOf" srcId="{F5E49D17-DA8B-409B-865C-E697E57CB1A9}" destId="{28AA41EB-2649-4B78-9C86-0B56E29969A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BCE213-9E78-4D77-AABF-FCE8028ED6F9}" type="doc">
      <dgm:prSet loTypeId="urn:microsoft.com/office/officeart/2005/8/layout/hierarchy3" loCatId="hierarchy" qsTypeId="urn:microsoft.com/office/officeart/2005/8/quickstyle/simple1" qsCatId="simple" csTypeId="urn:microsoft.com/office/officeart/2005/8/colors/accent5_5" csCatId="accent5" phldr="1"/>
      <dgm:spPr/>
      <dgm:t>
        <a:bodyPr/>
        <a:lstStyle/>
        <a:p>
          <a:endParaRPr lang="lv-LV"/>
        </a:p>
      </dgm:t>
    </dgm:pt>
    <dgm:pt modelId="{D4747AE5-BE59-4806-8BBC-F4C26BF4D029}">
      <dgm:prSet phldrT="[Text]" custT="1"/>
      <dgm:spPr/>
      <dgm:t>
        <a:bodyPr/>
        <a:lstStyle/>
        <a:p>
          <a:r>
            <a:rPr lang="lv-LV" sz="2600" b="1" dirty="0" err="1" smtClean="0">
              <a:latin typeface="Cambria" panose="02040503050406030204" pitchFamily="18" charset="0"/>
            </a:rPr>
            <a:t>Remigrants</a:t>
          </a:r>
          <a:endParaRPr lang="lv-LV" sz="2600" b="1" dirty="0">
            <a:latin typeface="Cambria" panose="02040503050406030204" pitchFamily="18" charset="0"/>
          </a:endParaRPr>
        </a:p>
      </dgm:t>
    </dgm:pt>
    <dgm:pt modelId="{E9F0E98F-BB2D-49A0-97DC-9136E44F291B}" type="parTrans" cxnId="{E6B76BC5-ECEF-4917-B55A-24C4A853CC7B}">
      <dgm:prSet/>
      <dgm:spPr/>
      <dgm:t>
        <a:bodyPr/>
        <a:lstStyle/>
        <a:p>
          <a:endParaRPr lang="lv-LV"/>
        </a:p>
      </dgm:t>
    </dgm:pt>
    <dgm:pt modelId="{6629A154-7D23-44D5-8A38-1B02490E7CD1}" type="sibTrans" cxnId="{E6B76BC5-ECEF-4917-B55A-24C4A853CC7B}">
      <dgm:prSet/>
      <dgm:spPr/>
      <dgm:t>
        <a:bodyPr/>
        <a:lstStyle/>
        <a:p>
          <a:endParaRPr lang="lv-LV"/>
        </a:p>
      </dgm:t>
    </dgm:pt>
    <dgm:pt modelId="{36B66CE2-A71D-41A5-9053-0407805EF042}">
      <dgm:prSet phldrT="[Text]"/>
      <dgm:spPr/>
      <dgm:t>
        <a:bodyPr/>
        <a:lstStyle/>
        <a:p>
          <a:r>
            <a:rPr lang="lv-LV" b="0" dirty="0" smtClean="0">
              <a:latin typeface="Cambria" panose="02040503050406030204" pitchFamily="18" charset="0"/>
            </a:rPr>
            <a:t>kura/-</a:t>
          </a:r>
          <a:r>
            <a:rPr lang="lv-LV" b="0" dirty="0" err="1" smtClean="0">
              <a:latin typeface="Cambria" panose="02040503050406030204" pitchFamily="18" charset="0"/>
            </a:rPr>
            <a:t>as</a:t>
          </a:r>
          <a:r>
            <a:rPr lang="lv-LV" b="0" dirty="0" smtClean="0">
              <a:latin typeface="Cambria" panose="02040503050406030204" pitchFamily="18" charset="0"/>
            </a:rPr>
            <a:t> </a:t>
          </a:r>
          <a:r>
            <a:rPr lang="lv-LV" b="1" dirty="0" smtClean="0">
              <a:latin typeface="Cambria" panose="02040503050406030204" pitchFamily="18" charset="0"/>
            </a:rPr>
            <a:t>apņemas uzsākt un veikt komercdarbību Daugavpils  </a:t>
          </a:r>
          <a:r>
            <a:rPr lang="lv-LV" b="1" dirty="0" err="1" smtClean="0">
              <a:latin typeface="Cambria" panose="02040503050406030204" pitchFamily="18" charset="0"/>
            </a:rPr>
            <a:t>valstspilsētas</a:t>
          </a:r>
          <a:r>
            <a:rPr lang="lv-LV" b="1" dirty="0" smtClean="0">
              <a:latin typeface="Cambria" panose="02040503050406030204" pitchFamily="18" charset="0"/>
            </a:rPr>
            <a:t> pašvaldības administratīvajā teritorijā</a:t>
          </a:r>
          <a:endParaRPr lang="lv-LV" dirty="0">
            <a:latin typeface="Cambria" panose="02040503050406030204" pitchFamily="18" charset="0"/>
          </a:endParaRPr>
        </a:p>
      </dgm:t>
    </dgm:pt>
    <dgm:pt modelId="{BE08B6CD-EADE-4BE9-93E0-2D3A313BCF70}" type="parTrans" cxnId="{0D74F878-8601-4CA2-A6F2-092A510E91DF}">
      <dgm:prSet/>
      <dgm:spPr/>
      <dgm:t>
        <a:bodyPr/>
        <a:lstStyle/>
        <a:p>
          <a:endParaRPr lang="lv-LV"/>
        </a:p>
      </dgm:t>
    </dgm:pt>
    <dgm:pt modelId="{3A6A145E-B015-4540-833E-9EE52DE1C9A0}" type="sibTrans" cxnId="{0D74F878-8601-4CA2-A6F2-092A510E91DF}">
      <dgm:prSet/>
      <dgm:spPr/>
      <dgm:t>
        <a:bodyPr/>
        <a:lstStyle/>
        <a:p>
          <a:endParaRPr lang="lv-LV"/>
        </a:p>
      </dgm:t>
    </dgm:pt>
    <dgm:pt modelId="{A6F9E262-9AC5-4B8B-9D66-6DF0CC6D350F}">
      <dgm:prSet phldrT="[Text]" custT="1"/>
      <dgm:spPr/>
      <dgm:t>
        <a:bodyPr/>
        <a:lstStyle/>
        <a:p>
          <a:r>
            <a:rPr lang="lv-LV" sz="2200" b="1" dirty="0" err="1" smtClean="0">
              <a:latin typeface="Cambria" panose="02040503050406030204" pitchFamily="18" charset="0"/>
            </a:rPr>
            <a:t>Remigranta</a:t>
          </a:r>
          <a:r>
            <a:rPr lang="lv-LV" sz="2200" dirty="0" smtClean="0">
              <a:latin typeface="Cambria" panose="02040503050406030204" pitchFamily="18" charset="0"/>
            </a:rPr>
            <a:t> dibināts Uzņēmumu reģistrā ierakstīts </a:t>
          </a:r>
          <a:r>
            <a:rPr lang="lv-LV" sz="2200" b="1" dirty="0" smtClean="0">
              <a:latin typeface="Cambria" panose="02040503050406030204" pitchFamily="18" charset="0"/>
            </a:rPr>
            <a:t>Komersants</a:t>
          </a:r>
          <a:r>
            <a:rPr lang="lv-LV" sz="2200" dirty="0" smtClean="0">
              <a:latin typeface="Cambria" panose="02040503050406030204" pitchFamily="18" charset="0"/>
            </a:rPr>
            <a:t> </a:t>
          </a:r>
          <a:endParaRPr lang="lv-LV" sz="2200" b="1" dirty="0">
            <a:latin typeface="Cambria" panose="02040503050406030204" pitchFamily="18" charset="0"/>
          </a:endParaRPr>
        </a:p>
      </dgm:t>
    </dgm:pt>
    <dgm:pt modelId="{B93E9A5C-E05E-446D-A6E0-15705F70D5C4}" type="parTrans" cxnId="{636ED8CD-DFEC-4484-B836-E6CC98D113E9}">
      <dgm:prSet/>
      <dgm:spPr/>
      <dgm:t>
        <a:bodyPr/>
        <a:lstStyle/>
        <a:p>
          <a:endParaRPr lang="lv-LV"/>
        </a:p>
      </dgm:t>
    </dgm:pt>
    <dgm:pt modelId="{C82644FE-D0DA-405C-BA7A-922CC0EFE51F}" type="sibTrans" cxnId="{636ED8CD-DFEC-4484-B836-E6CC98D113E9}">
      <dgm:prSet/>
      <dgm:spPr/>
      <dgm:t>
        <a:bodyPr/>
        <a:lstStyle/>
        <a:p>
          <a:endParaRPr lang="lv-LV"/>
        </a:p>
      </dgm:t>
    </dgm:pt>
    <dgm:pt modelId="{F52F79C1-6075-4980-99DF-56E8CEB0456C}">
      <dgm:prSet phldrT="[Text]"/>
      <dgm:spPr/>
      <dgm:t>
        <a:bodyPr/>
        <a:lstStyle/>
        <a:p>
          <a:r>
            <a:rPr lang="lv-LV" u="none" dirty="0" smtClean="0">
              <a:latin typeface="Cambria" panose="02040503050406030204" pitchFamily="18" charset="0"/>
            </a:rPr>
            <a:t>Par </a:t>
          </a:r>
          <a:r>
            <a:rPr lang="lv-LV" b="1" u="none" dirty="0" smtClean="0">
              <a:latin typeface="Cambria" panose="02040503050406030204" pitchFamily="18" charset="0"/>
            </a:rPr>
            <a:t>komersantu</a:t>
          </a:r>
          <a:r>
            <a:rPr lang="lv-LV" u="none" dirty="0" smtClean="0">
              <a:latin typeface="Cambria" panose="02040503050406030204" pitchFamily="18" charset="0"/>
            </a:rPr>
            <a:t>, šī punkta izpratnē, tiek uzskatīts arī </a:t>
          </a:r>
          <a:r>
            <a:rPr lang="lv-LV" b="1" u="none" dirty="0" smtClean="0">
              <a:latin typeface="Cambria" panose="02040503050406030204" pitchFamily="18" charset="0"/>
            </a:rPr>
            <a:t>saimnieciskās darbības veicējs, kas reģistrēts Valsts ieņēmumu dienestā</a:t>
          </a:r>
        </a:p>
      </dgm:t>
    </dgm:pt>
    <dgm:pt modelId="{454D873A-065E-47A8-A7F7-8D71C13B8FB4}" type="parTrans" cxnId="{6FC5E3A5-69D2-4F40-BF04-AEA8BBC0ABBA}">
      <dgm:prSet/>
      <dgm:spPr/>
      <dgm:t>
        <a:bodyPr/>
        <a:lstStyle/>
        <a:p>
          <a:endParaRPr lang="lv-LV"/>
        </a:p>
      </dgm:t>
    </dgm:pt>
    <dgm:pt modelId="{4A97FB63-2C74-4BAD-903B-9156B8CD2500}" type="sibTrans" cxnId="{6FC5E3A5-69D2-4F40-BF04-AEA8BBC0ABBA}">
      <dgm:prSet/>
      <dgm:spPr/>
      <dgm:t>
        <a:bodyPr/>
        <a:lstStyle/>
        <a:p>
          <a:endParaRPr lang="lv-LV"/>
        </a:p>
      </dgm:t>
    </dgm:pt>
    <dgm:pt modelId="{F2B8C7D8-6D18-4D6F-AD89-0D88E7862E58}">
      <dgm:prSet/>
      <dgm:spPr/>
      <dgm:t>
        <a:bodyPr/>
        <a:lstStyle/>
        <a:p>
          <a:r>
            <a:rPr lang="lv-LV" u="none" dirty="0" smtClean="0">
              <a:latin typeface="Cambria" panose="02040503050406030204" pitchFamily="18" charset="0"/>
            </a:rPr>
            <a:t>kura izveidošanas datums ir </a:t>
          </a:r>
          <a:r>
            <a:rPr lang="lv-LV" b="1" u="none" dirty="0" smtClean="0">
              <a:latin typeface="Cambria" panose="02040503050406030204" pitchFamily="18" charset="0"/>
            </a:rPr>
            <a:t>ne vairāk kā divus gadus pirms atgriešanās vai pārcelšanās brīža</a:t>
          </a:r>
          <a:r>
            <a:rPr lang="lv-LV" u="none" dirty="0" smtClean="0">
              <a:latin typeface="Cambria" panose="02040503050406030204" pitchFamily="18" charset="0"/>
            </a:rPr>
            <a:t> un kurš </a:t>
          </a:r>
          <a:r>
            <a:rPr lang="lv-LV" b="1" u="none" dirty="0" smtClean="0">
              <a:latin typeface="Cambria" panose="02040503050406030204" pitchFamily="18" charset="0"/>
            </a:rPr>
            <a:t>apņemas veikt komercdarbību Daugavpilī</a:t>
          </a:r>
        </a:p>
      </dgm:t>
    </dgm:pt>
    <dgm:pt modelId="{C84A350D-A3CE-4D53-883A-BB301AEB28C0}" type="parTrans" cxnId="{37D1DA27-4DD9-41BB-A6A0-9BFD13301416}">
      <dgm:prSet/>
      <dgm:spPr/>
      <dgm:t>
        <a:bodyPr/>
        <a:lstStyle/>
        <a:p>
          <a:endParaRPr lang="lv-LV"/>
        </a:p>
      </dgm:t>
    </dgm:pt>
    <dgm:pt modelId="{0FAC73DE-1D46-4EC7-9BE1-44629E1F8214}" type="sibTrans" cxnId="{37D1DA27-4DD9-41BB-A6A0-9BFD13301416}">
      <dgm:prSet/>
      <dgm:spPr/>
      <dgm:t>
        <a:bodyPr/>
        <a:lstStyle/>
        <a:p>
          <a:endParaRPr lang="lv-LV"/>
        </a:p>
      </dgm:t>
    </dgm:pt>
    <dgm:pt modelId="{80468EF2-DEB9-42CE-8B26-3E614906D14F}" type="pres">
      <dgm:prSet presAssocID="{F6BCE213-9E78-4D77-AABF-FCE8028ED6F9}" presName="diagram" presStyleCnt="0">
        <dgm:presLayoutVars>
          <dgm:chPref val="1"/>
          <dgm:dir/>
          <dgm:animOne val="branch"/>
          <dgm:animLvl val="lvl"/>
          <dgm:resizeHandles/>
        </dgm:presLayoutVars>
      </dgm:prSet>
      <dgm:spPr/>
      <dgm:t>
        <a:bodyPr/>
        <a:lstStyle/>
        <a:p>
          <a:endParaRPr lang="lv-LV"/>
        </a:p>
      </dgm:t>
    </dgm:pt>
    <dgm:pt modelId="{59B23825-18C7-4649-B57A-5A8142ED4502}" type="pres">
      <dgm:prSet presAssocID="{D4747AE5-BE59-4806-8BBC-F4C26BF4D029}" presName="root" presStyleCnt="0"/>
      <dgm:spPr/>
      <dgm:t>
        <a:bodyPr/>
        <a:lstStyle/>
        <a:p>
          <a:endParaRPr lang="lv-LV"/>
        </a:p>
      </dgm:t>
    </dgm:pt>
    <dgm:pt modelId="{305125B7-B6DB-4D94-A0D8-5CCEADB5C140}" type="pres">
      <dgm:prSet presAssocID="{D4747AE5-BE59-4806-8BBC-F4C26BF4D029}" presName="rootComposite" presStyleCnt="0"/>
      <dgm:spPr/>
      <dgm:t>
        <a:bodyPr/>
        <a:lstStyle/>
        <a:p>
          <a:endParaRPr lang="lv-LV"/>
        </a:p>
      </dgm:t>
    </dgm:pt>
    <dgm:pt modelId="{CC736950-A61B-4F88-9E32-E067049F6ADB}" type="pres">
      <dgm:prSet presAssocID="{D4747AE5-BE59-4806-8BBC-F4C26BF4D029}" presName="rootText" presStyleLbl="node1" presStyleIdx="0" presStyleCnt="2"/>
      <dgm:spPr/>
      <dgm:t>
        <a:bodyPr/>
        <a:lstStyle/>
        <a:p>
          <a:endParaRPr lang="lv-LV"/>
        </a:p>
      </dgm:t>
    </dgm:pt>
    <dgm:pt modelId="{07D69CF9-2B49-4EFC-8C77-712792A3EE1A}" type="pres">
      <dgm:prSet presAssocID="{D4747AE5-BE59-4806-8BBC-F4C26BF4D029}" presName="rootConnector" presStyleLbl="node1" presStyleIdx="0" presStyleCnt="2"/>
      <dgm:spPr/>
      <dgm:t>
        <a:bodyPr/>
        <a:lstStyle/>
        <a:p>
          <a:endParaRPr lang="lv-LV"/>
        </a:p>
      </dgm:t>
    </dgm:pt>
    <dgm:pt modelId="{AFC49570-2627-4E27-A486-D78A1D549AD5}" type="pres">
      <dgm:prSet presAssocID="{D4747AE5-BE59-4806-8BBC-F4C26BF4D029}" presName="childShape" presStyleCnt="0"/>
      <dgm:spPr/>
      <dgm:t>
        <a:bodyPr/>
        <a:lstStyle/>
        <a:p>
          <a:endParaRPr lang="lv-LV"/>
        </a:p>
      </dgm:t>
    </dgm:pt>
    <dgm:pt modelId="{979C8F99-AB94-4C4C-B699-80EC03238A4D}" type="pres">
      <dgm:prSet presAssocID="{BE08B6CD-EADE-4BE9-93E0-2D3A313BCF70}" presName="Name13" presStyleLbl="parChTrans1D2" presStyleIdx="0" presStyleCnt="3"/>
      <dgm:spPr/>
      <dgm:t>
        <a:bodyPr/>
        <a:lstStyle/>
        <a:p>
          <a:endParaRPr lang="lv-LV"/>
        </a:p>
      </dgm:t>
    </dgm:pt>
    <dgm:pt modelId="{5EE3EF05-0F65-410F-9AFE-CF849D86A48B}" type="pres">
      <dgm:prSet presAssocID="{36B66CE2-A71D-41A5-9053-0407805EF042}" presName="childText" presStyleLbl="bgAcc1" presStyleIdx="0" presStyleCnt="3">
        <dgm:presLayoutVars>
          <dgm:bulletEnabled val="1"/>
        </dgm:presLayoutVars>
      </dgm:prSet>
      <dgm:spPr/>
      <dgm:t>
        <a:bodyPr/>
        <a:lstStyle/>
        <a:p>
          <a:endParaRPr lang="lv-LV"/>
        </a:p>
      </dgm:t>
    </dgm:pt>
    <dgm:pt modelId="{7859CBC8-20E1-4B48-9335-4319CC528A53}" type="pres">
      <dgm:prSet presAssocID="{A6F9E262-9AC5-4B8B-9D66-6DF0CC6D350F}" presName="root" presStyleCnt="0"/>
      <dgm:spPr/>
      <dgm:t>
        <a:bodyPr/>
        <a:lstStyle/>
        <a:p>
          <a:endParaRPr lang="lv-LV"/>
        </a:p>
      </dgm:t>
    </dgm:pt>
    <dgm:pt modelId="{599FB1C8-58A4-4A0B-882A-6B7C98F86404}" type="pres">
      <dgm:prSet presAssocID="{A6F9E262-9AC5-4B8B-9D66-6DF0CC6D350F}" presName="rootComposite" presStyleCnt="0"/>
      <dgm:spPr/>
      <dgm:t>
        <a:bodyPr/>
        <a:lstStyle/>
        <a:p>
          <a:endParaRPr lang="lv-LV"/>
        </a:p>
      </dgm:t>
    </dgm:pt>
    <dgm:pt modelId="{F0129F5E-602D-4E6A-B0DA-BD117450D1D7}" type="pres">
      <dgm:prSet presAssocID="{A6F9E262-9AC5-4B8B-9D66-6DF0CC6D350F}" presName="rootText" presStyleLbl="node1" presStyleIdx="1" presStyleCnt="2"/>
      <dgm:spPr/>
      <dgm:t>
        <a:bodyPr/>
        <a:lstStyle/>
        <a:p>
          <a:endParaRPr lang="lv-LV"/>
        </a:p>
      </dgm:t>
    </dgm:pt>
    <dgm:pt modelId="{02E13028-E211-4441-8D86-2A692097BFE8}" type="pres">
      <dgm:prSet presAssocID="{A6F9E262-9AC5-4B8B-9D66-6DF0CC6D350F}" presName="rootConnector" presStyleLbl="node1" presStyleIdx="1" presStyleCnt="2"/>
      <dgm:spPr/>
      <dgm:t>
        <a:bodyPr/>
        <a:lstStyle/>
        <a:p>
          <a:endParaRPr lang="lv-LV"/>
        </a:p>
      </dgm:t>
    </dgm:pt>
    <dgm:pt modelId="{F5E49D17-DA8B-409B-865C-E697E57CB1A9}" type="pres">
      <dgm:prSet presAssocID="{A6F9E262-9AC5-4B8B-9D66-6DF0CC6D350F}" presName="childShape" presStyleCnt="0"/>
      <dgm:spPr/>
      <dgm:t>
        <a:bodyPr/>
        <a:lstStyle/>
        <a:p>
          <a:endParaRPr lang="lv-LV"/>
        </a:p>
      </dgm:t>
    </dgm:pt>
    <dgm:pt modelId="{3BB2627A-4A6A-4CC2-B374-13C82B0F87EE}" type="pres">
      <dgm:prSet presAssocID="{C84A350D-A3CE-4D53-883A-BB301AEB28C0}" presName="Name13" presStyleLbl="parChTrans1D2" presStyleIdx="1" presStyleCnt="3"/>
      <dgm:spPr/>
      <dgm:t>
        <a:bodyPr/>
        <a:lstStyle/>
        <a:p>
          <a:endParaRPr lang="lv-LV"/>
        </a:p>
      </dgm:t>
    </dgm:pt>
    <dgm:pt modelId="{5B753663-3FBF-4B4F-9CEF-0FEC178B9207}" type="pres">
      <dgm:prSet presAssocID="{F2B8C7D8-6D18-4D6F-AD89-0D88E7862E58}" presName="childText" presStyleLbl="bgAcc1" presStyleIdx="1" presStyleCnt="3">
        <dgm:presLayoutVars>
          <dgm:bulletEnabled val="1"/>
        </dgm:presLayoutVars>
      </dgm:prSet>
      <dgm:spPr/>
      <dgm:t>
        <a:bodyPr/>
        <a:lstStyle/>
        <a:p>
          <a:endParaRPr lang="lv-LV"/>
        </a:p>
      </dgm:t>
    </dgm:pt>
    <dgm:pt modelId="{FF96BA78-B815-4A03-BF9B-4193EA55643F}" type="pres">
      <dgm:prSet presAssocID="{454D873A-065E-47A8-A7F7-8D71C13B8FB4}" presName="Name13" presStyleLbl="parChTrans1D2" presStyleIdx="2" presStyleCnt="3"/>
      <dgm:spPr/>
      <dgm:t>
        <a:bodyPr/>
        <a:lstStyle/>
        <a:p>
          <a:endParaRPr lang="lv-LV"/>
        </a:p>
      </dgm:t>
    </dgm:pt>
    <dgm:pt modelId="{28AA41EB-2649-4B78-9C86-0B56E29969A7}" type="pres">
      <dgm:prSet presAssocID="{F52F79C1-6075-4980-99DF-56E8CEB0456C}" presName="childText" presStyleLbl="bgAcc1" presStyleIdx="2" presStyleCnt="3">
        <dgm:presLayoutVars>
          <dgm:bulletEnabled val="1"/>
        </dgm:presLayoutVars>
      </dgm:prSet>
      <dgm:spPr/>
      <dgm:t>
        <a:bodyPr/>
        <a:lstStyle/>
        <a:p>
          <a:endParaRPr lang="lv-LV"/>
        </a:p>
      </dgm:t>
    </dgm:pt>
  </dgm:ptLst>
  <dgm:cxnLst>
    <dgm:cxn modelId="{2B70D10D-3903-44E6-A4BD-987DB9017563}" type="presOf" srcId="{A6F9E262-9AC5-4B8B-9D66-6DF0CC6D350F}" destId="{F0129F5E-602D-4E6A-B0DA-BD117450D1D7}" srcOrd="0" destOrd="0" presId="urn:microsoft.com/office/officeart/2005/8/layout/hierarchy3"/>
    <dgm:cxn modelId="{ADA934FD-0DD6-4E59-9837-9D467EF10973}" type="presOf" srcId="{A6F9E262-9AC5-4B8B-9D66-6DF0CC6D350F}" destId="{02E13028-E211-4441-8D86-2A692097BFE8}" srcOrd="1" destOrd="0" presId="urn:microsoft.com/office/officeart/2005/8/layout/hierarchy3"/>
    <dgm:cxn modelId="{F328E941-DE00-4AF5-AAAF-73157A833E88}" type="presOf" srcId="{454D873A-065E-47A8-A7F7-8D71C13B8FB4}" destId="{FF96BA78-B815-4A03-BF9B-4193EA55643F}" srcOrd="0" destOrd="0" presId="urn:microsoft.com/office/officeart/2005/8/layout/hierarchy3"/>
    <dgm:cxn modelId="{221CE36B-2C11-44A5-9421-C9616588FA10}" type="presOf" srcId="{D4747AE5-BE59-4806-8BBC-F4C26BF4D029}" destId="{07D69CF9-2B49-4EFC-8C77-712792A3EE1A}" srcOrd="1" destOrd="0" presId="urn:microsoft.com/office/officeart/2005/8/layout/hierarchy3"/>
    <dgm:cxn modelId="{C38661C8-BA64-42B4-ABDA-C967A0C0584C}" type="presOf" srcId="{F6BCE213-9E78-4D77-AABF-FCE8028ED6F9}" destId="{80468EF2-DEB9-42CE-8B26-3E614906D14F}" srcOrd="0" destOrd="0" presId="urn:microsoft.com/office/officeart/2005/8/layout/hierarchy3"/>
    <dgm:cxn modelId="{311B47E6-CEFA-4096-BCD5-3688EC2856BE}" type="presOf" srcId="{36B66CE2-A71D-41A5-9053-0407805EF042}" destId="{5EE3EF05-0F65-410F-9AFE-CF849D86A48B}" srcOrd="0" destOrd="0" presId="urn:microsoft.com/office/officeart/2005/8/layout/hierarchy3"/>
    <dgm:cxn modelId="{636ED8CD-DFEC-4484-B836-E6CC98D113E9}" srcId="{F6BCE213-9E78-4D77-AABF-FCE8028ED6F9}" destId="{A6F9E262-9AC5-4B8B-9D66-6DF0CC6D350F}" srcOrd="1" destOrd="0" parTransId="{B93E9A5C-E05E-446D-A6E0-15705F70D5C4}" sibTransId="{C82644FE-D0DA-405C-BA7A-922CC0EFE51F}"/>
    <dgm:cxn modelId="{4A64CD45-C533-40E9-AA21-85CEBB438B28}" type="presOf" srcId="{F52F79C1-6075-4980-99DF-56E8CEB0456C}" destId="{28AA41EB-2649-4B78-9C86-0B56E29969A7}" srcOrd="0" destOrd="0" presId="urn:microsoft.com/office/officeart/2005/8/layout/hierarchy3"/>
    <dgm:cxn modelId="{0D74F878-8601-4CA2-A6F2-092A510E91DF}" srcId="{D4747AE5-BE59-4806-8BBC-F4C26BF4D029}" destId="{36B66CE2-A71D-41A5-9053-0407805EF042}" srcOrd="0" destOrd="0" parTransId="{BE08B6CD-EADE-4BE9-93E0-2D3A313BCF70}" sibTransId="{3A6A145E-B015-4540-833E-9EE52DE1C9A0}"/>
    <dgm:cxn modelId="{76A05BAF-E191-4B42-BA92-66CC3DAC1180}" type="presOf" srcId="{C84A350D-A3CE-4D53-883A-BB301AEB28C0}" destId="{3BB2627A-4A6A-4CC2-B374-13C82B0F87EE}" srcOrd="0" destOrd="0" presId="urn:microsoft.com/office/officeart/2005/8/layout/hierarchy3"/>
    <dgm:cxn modelId="{E6B76BC5-ECEF-4917-B55A-24C4A853CC7B}" srcId="{F6BCE213-9E78-4D77-AABF-FCE8028ED6F9}" destId="{D4747AE5-BE59-4806-8BBC-F4C26BF4D029}" srcOrd="0" destOrd="0" parTransId="{E9F0E98F-BB2D-49A0-97DC-9136E44F291B}" sibTransId="{6629A154-7D23-44D5-8A38-1B02490E7CD1}"/>
    <dgm:cxn modelId="{C737E797-4EA1-4605-AB2A-816545AA604F}" type="presOf" srcId="{F2B8C7D8-6D18-4D6F-AD89-0D88E7862E58}" destId="{5B753663-3FBF-4B4F-9CEF-0FEC178B9207}" srcOrd="0" destOrd="0" presId="urn:microsoft.com/office/officeart/2005/8/layout/hierarchy3"/>
    <dgm:cxn modelId="{D5794DA5-3773-47D5-AD1C-81E8C19A1942}" type="presOf" srcId="{D4747AE5-BE59-4806-8BBC-F4C26BF4D029}" destId="{CC736950-A61B-4F88-9E32-E067049F6ADB}" srcOrd="0" destOrd="0" presId="urn:microsoft.com/office/officeart/2005/8/layout/hierarchy3"/>
    <dgm:cxn modelId="{45189E51-EE82-4C46-9BCD-C1B5DE6299D7}" type="presOf" srcId="{BE08B6CD-EADE-4BE9-93E0-2D3A313BCF70}" destId="{979C8F99-AB94-4C4C-B699-80EC03238A4D}" srcOrd="0" destOrd="0" presId="urn:microsoft.com/office/officeart/2005/8/layout/hierarchy3"/>
    <dgm:cxn modelId="{6FC5E3A5-69D2-4F40-BF04-AEA8BBC0ABBA}" srcId="{A6F9E262-9AC5-4B8B-9D66-6DF0CC6D350F}" destId="{F52F79C1-6075-4980-99DF-56E8CEB0456C}" srcOrd="1" destOrd="0" parTransId="{454D873A-065E-47A8-A7F7-8D71C13B8FB4}" sibTransId="{4A97FB63-2C74-4BAD-903B-9156B8CD2500}"/>
    <dgm:cxn modelId="{37D1DA27-4DD9-41BB-A6A0-9BFD13301416}" srcId="{A6F9E262-9AC5-4B8B-9D66-6DF0CC6D350F}" destId="{F2B8C7D8-6D18-4D6F-AD89-0D88E7862E58}" srcOrd="0" destOrd="0" parTransId="{C84A350D-A3CE-4D53-883A-BB301AEB28C0}" sibTransId="{0FAC73DE-1D46-4EC7-9BE1-44629E1F8214}"/>
    <dgm:cxn modelId="{8FE6C146-EB87-4AE4-86F1-06718A84CD17}" type="presParOf" srcId="{80468EF2-DEB9-42CE-8B26-3E614906D14F}" destId="{59B23825-18C7-4649-B57A-5A8142ED4502}" srcOrd="0" destOrd="0" presId="urn:microsoft.com/office/officeart/2005/8/layout/hierarchy3"/>
    <dgm:cxn modelId="{E5D8C989-8D10-4DBD-8B7C-269630CD67EE}" type="presParOf" srcId="{59B23825-18C7-4649-B57A-5A8142ED4502}" destId="{305125B7-B6DB-4D94-A0D8-5CCEADB5C140}" srcOrd="0" destOrd="0" presId="urn:microsoft.com/office/officeart/2005/8/layout/hierarchy3"/>
    <dgm:cxn modelId="{9437207F-1E7A-44BB-B450-EA4EF0117A00}" type="presParOf" srcId="{305125B7-B6DB-4D94-A0D8-5CCEADB5C140}" destId="{CC736950-A61B-4F88-9E32-E067049F6ADB}" srcOrd="0" destOrd="0" presId="urn:microsoft.com/office/officeart/2005/8/layout/hierarchy3"/>
    <dgm:cxn modelId="{37A6B49B-C25B-4171-A070-D1FE578C214C}" type="presParOf" srcId="{305125B7-B6DB-4D94-A0D8-5CCEADB5C140}" destId="{07D69CF9-2B49-4EFC-8C77-712792A3EE1A}" srcOrd="1" destOrd="0" presId="urn:microsoft.com/office/officeart/2005/8/layout/hierarchy3"/>
    <dgm:cxn modelId="{D2C66225-0E30-47B0-8054-532BB68260D3}" type="presParOf" srcId="{59B23825-18C7-4649-B57A-5A8142ED4502}" destId="{AFC49570-2627-4E27-A486-D78A1D549AD5}" srcOrd="1" destOrd="0" presId="urn:microsoft.com/office/officeart/2005/8/layout/hierarchy3"/>
    <dgm:cxn modelId="{7651865B-DF89-433C-BB43-CB8FC32E09B8}" type="presParOf" srcId="{AFC49570-2627-4E27-A486-D78A1D549AD5}" destId="{979C8F99-AB94-4C4C-B699-80EC03238A4D}" srcOrd="0" destOrd="0" presId="urn:microsoft.com/office/officeart/2005/8/layout/hierarchy3"/>
    <dgm:cxn modelId="{3D517880-B033-484D-8D6A-CB4CE9BD23AC}" type="presParOf" srcId="{AFC49570-2627-4E27-A486-D78A1D549AD5}" destId="{5EE3EF05-0F65-410F-9AFE-CF849D86A48B}" srcOrd="1" destOrd="0" presId="urn:microsoft.com/office/officeart/2005/8/layout/hierarchy3"/>
    <dgm:cxn modelId="{D52971CF-1864-47CB-87AA-D44F2DD66E79}" type="presParOf" srcId="{80468EF2-DEB9-42CE-8B26-3E614906D14F}" destId="{7859CBC8-20E1-4B48-9335-4319CC528A53}" srcOrd="1" destOrd="0" presId="urn:microsoft.com/office/officeart/2005/8/layout/hierarchy3"/>
    <dgm:cxn modelId="{6643BF18-970E-4BBE-808B-8AFBB2518E14}" type="presParOf" srcId="{7859CBC8-20E1-4B48-9335-4319CC528A53}" destId="{599FB1C8-58A4-4A0B-882A-6B7C98F86404}" srcOrd="0" destOrd="0" presId="urn:microsoft.com/office/officeart/2005/8/layout/hierarchy3"/>
    <dgm:cxn modelId="{07417C31-1B2A-4B1E-ADAE-1E267A185C27}" type="presParOf" srcId="{599FB1C8-58A4-4A0B-882A-6B7C98F86404}" destId="{F0129F5E-602D-4E6A-B0DA-BD117450D1D7}" srcOrd="0" destOrd="0" presId="urn:microsoft.com/office/officeart/2005/8/layout/hierarchy3"/>
    <dgm:cxn modelId="{42287462-D66B-434E-9843-B99A9C356534}" type="presParOf" srcId="{599FB1C8-58A4-4A0B-882A-6B7C98F86404}" destId="{02E13028-E211-4441-8D86-2A692097BFE8}" srcOrd="1" destOrd="0" presId="urn:microsoft.com/office/officeart/2005/8/layout/hierarchy3"/>
    <dgm:cxn modelId="{10D2A66D-9EF6-46D2-A81C-ECC12250FC00}" type="presParOf" srcId="{7859CBC8-20E1-4B48-9335-4319CC528A53}" destId="{F5E49D17-DA8B-409B-865C-E697E57CB1A9}" srcOrd="1" destOrd="0" presId="urn:microsoft.com/office/officeart/2005/8/layout/hierarchy3"/>
    <dgm:cxn modelId="{4C21C2DD-AF15-49F0-B2BC-A5722268F803}" type="presParOf" srcId="{F5E49D17-DA8B-409B-865C-E697E57CB1A9}" destId="{3BB2627A-4A6A-4CC2-B374-13C82B0F87EE}" srcOrd="0" destOrd="0" presId="urn:microsoft.com/office/officeart/2005/8/layout/hierarchy3"/>
    <dgm:cxn modelId="{C7857987-912F-45FF-B288-6A299924B139}" type="presParOf" srcId="{F5E49D17-DA8B-409B-865C-E697E57CB1A9}" destId="{5B753663-3FBF-4B4F-9CEF-0FEC178B9207}" srcOrd="1" destOrd="0" presId="urn:microsoft.com/office/officeart/2005/8/layout/hierarchy3"/>
    <dgm:cxn modelId="{08FE7A5C-E749-4BEF-BF00-06A4A293001D}" type="presParOf" srcId="{F5E49D17-DA8B-409B-865C-E697E57CB1A9}" destId="{FF96BA78-B815-4A03-BF9B-4193EA55643F}" srcOrd="2" destOrd="0" presId="urn:microsoft.com/office/officeart/2005/8/layout/hierarchy3"/>
    <dgm:cxn modelId="{FB9C81BE-5FF5-45C4-91B1-574C867BC500}" type="presParOf" srcId="{F5E49D17-DA8B-409B-865C-E697E57CB1A9}" destId="{28AA41EB-2649-4B78-9C86-0B56E29969A7}"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BCE213-9E78-4D77-AABF-FCE8028ED6F9}" type="doc">
      <dgm:prSet loTypeId="urn:microsoft.com/office/officeart/2005/8/layout/process3" loCatId="process" qsTypeId="urn:microsoft.com/office/officeart/2005/8/quickstyle/simple1" qsCatId="simple" csTypeId="urn:microsoft.com/office/officeart/2005/8/colors/accent5_5" csCatId="accent5" phldr="1"/>
      <dgm:spPr/>
      <dgm:t>
        <a:bodyPr/>
        <a:lstStyle/>
        <a:p>
          <a:endParaRPr lang="lv-LV"/>
        </a:p>
      </dgm:t>
    </dgm:pt>
    <dgm:pt modelId="{D4747AE5-BE59-4806-8BBC-F4C26BF4D029}">
      <dgm:prSet phldrT="[Text]" custT="1"/>
      <dgm:spPr/>
      <dgm:t>
        <a:bodyPr/>
        <a:lstStyle/>
        <a:p>
          <a:r>
            <a:rPr lang="lv-LV" sz="3000" b="1" dirty="0" smtClean="0">
              <a:latin typeface="Cambria" panose="02040503050406030204" pitchFamily="18" charset="0"/>
            </a:rPr>
            <a:t>REMIGRANTS</a:t>
          </a:r>
          <a:endParaRPr lang="lv-LV" sz="3000" b="1" dirty="0">
            <a:latin typeface="Cambria" panose="02040503050406030204" pitchFamily="18" charset="0"/>
          </a:endParaRPr>
        </a:p>
      </dgm:t>
    </dgm:pt>
    <dgm:pt modelId="{E9F0E98F-BB2D-49A0-97DC-9136E44F291B}" type="parTrans" cxnId="{E6B76BC5-ECEF-4917-B55A-24C4A853CC7B}">
      <dgm:prSet/>
      <dgm:spPr/>
      <dgm:t>
        <a:bodyPr/>
        <a:lstStyle/>
        <a:p>
          <a:endParaRPr lang="lv-LV"/>
        </a:p>
      </dgm:t>
    </dgm:pt>
    <dgm:pt modelId="{6629A154-7D23-44D5-8A38-1B02490E7CD1}" type="sibTrans" cxnId="{E6B76BC5-ECEF-4917-B55A-24C4A853CC7B}">
      <dgm:prSet/>
      <dgm:spPr/>
      <dgm:t>
        <a:bodyPr/>
        <a:lstStyle/>
        <a:p>
          <a:endParaRPr lang="lv-LV"/>
        </a:p>
      </dgm:t>
    </dgm:pt>
    <dgm:pt modelId="{36B66CE2-A71D-41A5-9053-0407805EF042}">
      <dgm:prSet phldrT="[Text]" custT="1"/>
      <dgm:spPr/>
      <dgm:t>
        <a:bodyPr/>
        <a:lstStyle/>
        <a:p>
          <a:pPr algn="just"/>
          <a:r>
            <a:rPr lang="lv-LV" sz="2200" u="none" dirty="0" smtClean="0">
              <a:latin typeface="Cambria" panose="02040503050406030204" pitchFamily="18" charset="0"/>
            </a:rPr>
            <a:t>persona (diasporas pārstāvis), kura ir atgriezusies vai pārcēlusies no pastāvīgas dzīves ārzemēs uz pastāvīgu dzīvi Latvijā (Latgales plānošanas reģionā – projekta īstenošanas vietā). Pastāvīgai dzīvei </a:t>
          </a:r>
          <a:r>
            <a:rPr lang="lv-LV" sz="2200" u="sng" dirty="0" smtClean="0">
              <a:latin typeface="Cambria" panose="02040503050406030204" pitchFamily="18" charset="0"/>
            </a:rPr>
            <a:t>ārzemēs jābūt vismaz diviem gadiem</a:t>
          </a:r>
          <a:r>
            <a:rPr lang="lv-LV" sz="2200" u="none" dirty="0" smtClean="0">
              <a:latin typeface="Cambria" panose="02040503050406030204" pitchFamily="18" charset="0"/>
            </a:rPr>
            <a:t>. </a:t>
          </a:r>
          <a:r>
            <a:rPr lang="lv-LV" sz="2200" b="1" u="none" dirty="0" smtClean="0">
              <a:solidFill>
                <a:srgbClr val="82695E"/>
              </a:solidFill>
              <a:latin typeface="Cambria" panose="02040503050406030204" pitchFamily="18" charset="0"/>
            </a:rPr>
            <a:t>Atgriešanās vai pārcelšanās brīdim ir jābūt </a:t>
          </a:r>
          <a:r>
            <a:rPr lang="lv-LV" sz="2200" b="1" u="sng" dirty="0" smtClean="0">
              <a:solidFill>
                <a:srgbClr val="82695E"/>
              </a:solidFill>
              <a:latin typeface="Cambria" panose="02040503050406030204" pitchFamily="18" charset="0"/>
            </a:rPr>
            <a:t>ne vairāk kā divus gadus pirms</a:t>
          </a:r>
          <a:r>
            <a:rPr lang="lv-LV" sz="2200" b="1" u="none" dirty="0" smtClean="0">
              <a:solidFill>
                <a:srgbClr val="82695E"/>
              </a:solidFill>
              <a:latin typeface="Cambria" panose="02040503050406030204" pitchFamily="18" charset="0"/>
            </a:rPr>
            <a:t> darbavietas izveidošanas vai uzņēmuma izveidošanas.</a:t>
          </a:r>
          <a:r>
            <a:rPr lang="lv-LV" sz="2200" u="none" dirty="0" smtClean="0">
              <a:latin typeface="Cambria" panose="02040503050406030204" pitchFamily="18" charset="0"/>
            </a:rPr>
            <a:t> Atgriešanās faktu persona </a:t>
          </a:r>
          <a:r>
            <a:rPr lang="lv-LV" sz="2200" u="none" dirty="0" err="1" smtClean="0">
              <a:latin typeface="Cambria" panose="02040503050406030204" pitchFamily="18" charset="0"/>
            </a:rPr>
            <a:t>pašapliecina</a:t>
          </a:r>
          <a:r>
            <a:rPr lang="lv-LV" sz="2200" u="none" dirty="0" smtClean="0">
              <a:latin typeface="Cambria" panose="02040503050406030204" pitchFamily="18" charset="0"/>
            </a:rPr>
            <a:t>.</a:t>
          </a:r>
        </a:p>
        <a:p>
          <a:pPr algn="just"/>
          <a:r>
            <a:rPr lang="en-US" sz="2200" dirty="0" err="1" smtClean="0">
              <a:latin typeface="Cambria" panose="02040503050406030204" pitchFamily="18" charset="0"/>
            </a:rPr>
            <a:t>Atbilstoši</a:t>
          </a:r>
          <a:r>
            <a:rPr lang="en-US" sz="2200" dirty="0" smtClean="0">
              <a:latin typeface="Cambria" panose="02040503050406030204" pitchFamily="18" charset="0"/>
            </a:rPr>
            <a:t> Diasporas </a:t>
          </a:r>
          <a:r>
            <a:rPr lang="en-US" sz="2200" dirty="0" err="1" smtClean="0">
              <a:latin typeface="Cambria" panose="02040503050406030204" pitchFamily="18" charset="0"/>
            </a:rPr>
            <a:t>likumā</a:t>
          </a:r>
          <a:r>
            <a:rPr lang="en-US" sz="2200" dirty="0" smtClean="0">
              <a:latin typeface="Cambria" panose="02040503050406030204" pitchFamily="18" charset="0"/>
            </a:rPr>
            <a:t> </a:t>
          </a:r>
          <a:r>
            <a:rPr lang="en-US" sz="2200" dirty="0" err="1" smtClean="0">
              <a:latin typeface="Cambria" panose="02040503050406030204" pitchFamily="18" charset="0"/>
            </a:rPr>
            <a:t>noteiktajam</a:t>
          </a:r>
          <a:r>
            <a:rPr lang="en-US" sz="2200" dirty="0" smtClean="0">
              <a:latin typeface="Cambria" panose="02040503050406030204" pitchFamily="18" charset="0"/>
            </a:rPr>
            <a:t> – diaspora </a:t>
          </a:r>
          <a:r>
            <a:rPr lang="en-US" sz="2200" dirty="0" err="1" smtClean="0">
              <a:latin typeface="Cambria" panose="02040503050406030204" pitchFamily="18" charset="0"/>
            </a:rPr>
            <a:t>ir</a:t>
          </a:r>
          <a:r>
            <a:rPr lang="en-US" sz="2200" dirty="0" smtClean="0">
              <a:latin typeface="Cambria" panose="02040503050406030204" pitchFamily="18" charset="0"/>
            </a:rPr>
            <a:t> </a:t>
          </a:r>
          <a:r>
            <a:rPr lang="en-US" sz="2200" dirty="0" err="1" smtClean="0">
              <a:latin typeface="Cambria" panose="02040503050406030204" pitchFamily="18" charset="0"/>
            </a:rPr>
            <a:t>ārpus</a:t>
          </a:r>
          <a:r>
            <a:rPr lang="en-US" sz="2200" dirty="0" smtClean="0">
              <a:latin typeface="Cambria" panose="02040503050406030204" pitchFamily="18" charset="0"/>
            </a:rPr>
            <a:t> </a:t>
          </a:r>
          <a:r>
            <a:rPr lang="en-US" sz="2200" dirty="0" err="1" smtClean="0">
              <a:latin typeface="Cambria" panose="02040503050406030204" pitchFamily="18" charset="0"/>
            </a:rPr>
            <a:t>Latvijas</a:t>
          </a:r>
          <a:r>
            <a:rPr lang="en-US" sz="2200" dirty="0" smtClean="0">
              <a:latin typeface="Cambria" panose="02040503050406030204" pitchFamily="18" charset="0"/>
            </a:rPr>
            <a:t> </a:t>
          </a:r>
          <a:r>
            <a:rPr lang="en-US" sz="2200" dirty="0" err="1" smtClean="0">
              <a:latin typeface="Cambria" panose="02040503050406030204" pitchFamily="18" charset="0"/>
            </a:rPr>
            <a:t>pastāvīgi</a:t>
          </a:r>
          <a:r>
            <a:rPr lang="en-US" sz="2200" dirty="0" smtClean="0">
              <a:latin typeface="Cambria" panose="02040503050406030204" pitchFamily="18" charset="0"/>
            </a:rPr>
            <a:t> </a:t>
          </a:r>
          <a:r>
            <a:rPr lang="en-US" sz="2200" dirty="0" err="1" smtClean="0">
              <a:latin typeface="Cambria" panose="02040503050406030204" pitchFamily="18" charset="0"/>
            </a:rPr>
            <a:t>dzīvojošie</a:t>
          </a:r>
          <a:r>
            <a:rPr lang="en-US" sz="2200" dirty="0" smtClean="0">
              <a:latin typeface="Cambria" panose="02040503050406030204" pitchFamily="18" charset="0"/>
            </a:rPr>
            <a:t> </a:t>
          </a:r>
          <a:r>
            <a:rPr lang="en-US" sz="2200" dirty="0" err="1" smtClean="0">
              <a:latin typeface="Cambria" panose="02040503050406030204" pitchFamily="18" charset="0"/>
            </a:rPr>
            <a:t>Latvijas</a:t>
          </a:r>
          <a:r>
            <a:rPr lang="en-US" sz="2200" dirty="0" smtClean="0">
              <a:latin typeface="Cambria" panose="02040503050406030204" pitchFamily="18" charset="0"/>
            </a:rPr>
            <a:t> </a:t>
          </a:r>
          <a:r>
            <a:rPr lang="en-US" sz="2200" dirty="0" err="1" smtClean="0">
              <a:latin typeface="Cambria" panose="02040503050406030204" pitchFamily="18" charset="0"/>
            </a:rPr>
            <a:t>pilsoņi</a:t>
          </a:r>
          <a:r>
            <a:rPr lang="en-US" sz="2200" dirty="0" smtClean="0">
              <a:latin typeface="Cambria" panose="02040503050406030204" pitchFamily="18" charset="0"/>
            </a:rPr>
            <a:t>, </a:t>
          </a:r>
          <a:r>
            <a:rPr lang="en-US" sz="2200" dirty="0" err="1" smtClean="0">
              <a:latin typeface="Cambria" panose="02040503050406030204" pitchFamily="18" charset="0"/>
            </a:rPr>
            <a:t>latvieši</a:t>
          </a:r>
          <a:r>
            <a:rPr lang="en-US" sz="2200" dirty="0" smtClean="0">
              <a:latin typeface="Cambria" panose="02040503050406030204" pitchFamily="18" charset="0"/>
            </a:rPr>
            <a:t> un </a:t>
          </a:r>
          <a:r>
            <a:rPr lang="en-US" sz="2200" dirty="0" err="1" smtClean="0">
              <a:latin typeface="Cambria" panose="02040503050406030204" pitchFamily="18" charset="0"/>
            </a:rPr>
            <a:t>citi</a:t>
          </a:r>
          <a:r>
            <a:rPr lang="en-US" sz="2200" dirty="0" smtClean="0">
              <a:latin typeface="Cambria" panose="02040503050406030204" pitchFamily="18" charset="0"/>
            </a:rPr>
            <a:t>, </a:t>
          </a:r>
          <a:r>
            <a:rPr lang="en-US" sz="2200" dirty="0" err="1" smtClean="0">
              <a:latin typeface="Cambria" panose="02040503050406030204" pitchFamily="18" charset="0"/>
            </a:rPr>
            <a:t>kam</a:t>
          </a:r>
          <a:r>
            <a:rPr lang="en-US" sz="2200" dirty="0" smtClean="0">
              <a:latin typeface="Cambria" panose="02040503050406030204" pitchFamily="18" charset="0"/>
            </a:rPr>
            <a:t> </a:t>
          </a:r>
          <a:r>
            <a:rPr lang="en-US" sz="2200" dirty="0" err="1" smtClean="0">
              <a:latin typeface="Cambria" panose="02040503050406030204" pitchFamily="18" charset="0"/>
            </a:rPr>
            <a:t>ir</a:t>
          </a:r>
          <a:r>
            <a:rPr lang="en-US" sz="2200" dirty="0" smtClean="0">
              <a:latin typeface="Cambria" panose="02040503050406030204" pitchFamily="18" charset="0"/>
            </a:rPr>
            <a:t> </a:t>
          </a:r>
          <a:r>
            <a:rPr lang="en-US" sz="2200" dirty="0" err="1" smtClean="0">
              <a:latin typeface="Cambria" panose="02040503050406030204" pitchFamily="18" charset="0"/>
            </a:rPr>
            <a:t>saikne</a:t>
          </a:r>
          <a:r>
            <a:rPr lang="en-US" sz="2200" dirty="0" smtClean="0">
              <a:latin typeface="Cambria" panose="02040503050406030204" pitchFamily="18" charset="0"/>
            </a:rPr>
            <a:t> </a:t>
          </a:r>
          <a:r>
            <a:rPr lang="en-US" sz="2200" dirty="0" err="1" smtClean="0">
              <a:latin typeface="Cambria" panose="02040503050406030204" pitchFamily="18" charset="0"/>
            </a:rPr>
            <a:t>ar</a:t>
          </a:r>
          <a:r>
            <a:rPr lang="en-US" sz="2200" dirty="0" smtClean="0">
              <a:latin typeface="Cambria" panose="02040503050406030204" pitchFamily="18" charset="0"/>
            </a:rPr>
            <a:t> </a:t>
          </a:r>
          <a:r>
            <a:rPr lang="en-US" sz="2200" dirty="0" err="1" smtClean="0">
              <a:latin typeface="Cambria" panose="02040503050406030204" pitchFamily="18" charset="0"/>
            </a:rPr>
            <a:t>Latviju</a:t>
          </a:r>
          <a:r>
            <a:rPr lang="en-US" sz="2200" dirty="0" smtClean="0">
              <a:latin typeface="Cambria" panose="02040503050406030204" pitchFamily="18" charset="0"/>
            </a:rPr>
            <a:t>, </a:t>
          </a:r>
          <a:r>
            <a:rPr lang="en-US" sz="2200" dirty="0" err="1" smtClean="0">
              <a:latin typeface="Cambria" panose="02040503050406030204" pitchFamily="18" charset="0"/>
            </a:rPr>
            <a:t>kā</a:t>
          </a:r>
          <a:r>
            <a:rPr lang="en-US" sz="2200" dirty="0" smtClean="0">
              <a:latin typeface="Cambria" panose="02040503050406030204" pitchFamily="18" charset="0"/>
            </a:rPr>
            <a:t> </a:t>
          </a:r>
          <a:r>
            <a:rPr lang="en-US" sz="2200" dirty="0" err="1" smtClean="0">
              <a:latin typeface="Cambria" panose="02040503050406030204" pitchFamily="18" charset="0"/>
            </a:rPr>
            <a:t>arī</a:t>
          </a:r>
          <a:r>
            <a:rPr lang="en-US" sz="2200" dirty="0" smtClean="0">
              <a:latin typeface="Cambria" panose="02040503050406030204" pitchFamily="18" charset="0"/>
            </a:rPr>
            <a:t> </a:t>
          </a:r>
          <a:r>
            <a:rPr lang="en-US" sz="2200" dirty="0" err="1" smtClean="0">
              <a:latin typeface="Cambria" panose="02040503050406030204" pitchFamily="18" charset="0"/>
            </a:rPr>
            <a:t>viņu</a:t>
          </a:r>
          <a:r>
            <a:rPr lang="en-US" sz="2200" dirty="0" smtClean="0">
              <a:latin typeface="Cambria" panose="02040503050406030204" pitchFamily="18" charset="0"/>
            </a:rPr>
            <a:t> </a:t>
          </a:r>
          <a:r>
            <a:rPr lang="en-US" sz="2200" dirty="0" err="1" smtClean="0">
              <a:latin typeface="Cambria" panose="02040503050406030204" pitchFamily="18" charset="0"/>
            </a:rPr>
            <a:t>ģimenes</a:t>
          </a:r>
          <a:r>
            <a:rPr lang="en-US" sz="2200" dirty="0" smtClean="0">
              <a:latin typeface="Cambria" panose="02040503050406030204" pitchFamily="18" charset="0"/>
            </a:rPr>
            <a:t> </a:t>
          </a:r>
          <a:r>
            <a:rPr lang="en-US" sz="2200" dirty="0" err="1" smtClean="0">
              <a:latin typeface="Cambria" panose="02040503050406030204" pitchFamily="18" charset="0"/>
            </a:rPr>
            <a:t>locekļi</a:t>
          </a:r>
          <a:r>
            <a:rPr lang="en-US" sz="2200" dirty="0" smtClean="0">
              <a:latin typeface="Cambria" panose="02040503050406030204" pitchFamily="18" charset="0"/>
            </a:rPr>
            <a:t>.</a:t>
          </a:r>
          <a:endParaRPr lang="lv-LV" sz="2200" dirty="0">
            <a:latin typeface="Cambria" panose="02040503050406030204" pitchFamily="18" charset="0"/>
          </a:endParaRPr>
        </a:p>
      </dgm:t>
    </dgm:pt>
    <dgm:pt modelId="{BE08B6CD-EADE-4BE9-93E0-2D3A313BCF70}" type="parTrans" cxnId="{0D74F878-8601-4CA2-A6F2-092A510E91DF}">
      <dgm:prSet/>
      <dgm:spPr/>
      <dgm:t>
        <a:bodyPr/>
        <a:lstStyle/>
        <a:p>
          <a:endParaRPr lang="lv-LV"/>
        </a:p>
      </dgm:t>
    </dgm:pt>
    <dgm:pt modelId="{3A6A145E-B015-4540-833E-9EE52DE1C9A0}" type="sibTrans" cxnId="{0D74F878-8601-4CA2-A6F2-092A510E91DF}">
      <dgm:prSet/>
      <dgm:spPr/>
      <dgm:t>
        <a:bodyPr/>
        <a:lstStyle/>
        <a:p>
          <a:endParaRPr lang="lv-LV"/>
        </a:p>
      </dgm:t>
    </dgm:pt>
    <dgm:pt modelId="{3F73D219-FACB-4E34-810D-F4C92EFF9F98}" type="pres">
      <dgm:prSet presAssocID="{F6BCE213-9E78-4D77-AABF-FCE8028ED6F9}" presName="linearFlow" presStyleCnt="0">
        <dgm:presLayoutVars>
          <dgm:dir/>
          <dgm:animLvl val="lvl"/>
          <dgm:resizeHandles val="exact"/>
        </dgm:presLayoutVars>
      </dgm:prSet>
      <dgm:spPr/>
      <dgm:t>
        <a:bodyPr/>
        <a:lstStyle/>
        <a:p>
          <a:endParaRPr lang="lv-LV"/>
        </a:p>
      </dgm:t>
    </dgm:pt>
    <dgm:pt modelId="{CF0792CC-470A-4B25-BC26-BD0194991D42}" type="pres">
      <dgm:prSet presAssocID="{D4747AE5-BE59-4806-8BBC-F4C26BF4D029}" presName="composite" presStyleCnt="0"/>
      <dgm:spPr/>
    </dgm:pt>
    <dgm:pt modelId="{8188C1B0-80B1-49E9-881E-887E922083A5}" type="pres">
      <dgm:prSet presAssocID="{D4747AE5-BE59-4806-8BBC-F4C26BF4D029}" presName="parTx" presStyleLbl="node1" presStyleIdx="0" presStyleCnt="1">
        <dgm:presLayoutVars>
          <dgm:chMax val="0"/>
          <dgm:chPref val="0"/>
          <dgm:bulletEnabled val="1"/>
        </dgm:presLayoutVars>
      </dgm:prSet>
      <dgm:spPr/>
      <dgm:t>
        <a:bodyPr/>
        <a:lstStyle/>
        <a:p>
          <a:endParaRPr lang="lv-LV"/>
        </a:p>
      </dgm:t>
    </dgm:pt>
    <dgm:pt modelId="{D9F79290-3F88-4C1F-B178-143263CE499B}" type="pres">
      <dgm:prSet presAssocID="{D4747AE5-BE59-4806-8BBC-F4C26BF4D029}" presName="parSh" presStyleLbl="node1" presStyleIdx="0" presStyleCnt="1" custLinFactNeighborX="-15397" custLinFactNeighborY="-221"/>
      <dgm:spPr/>
      <dgm:t>
        <a:bodyPr/>
        <a:lstStyle/>
        <a:p>
          <a:endParaRPr lang="lv-LV"/>
        </a:p>
      </dgm:t>
    </dgm:pt>
    <dgm:pt modelId="{B0B4CDE1-BB64-4FCE-8B28-D7D0302575D9}" type="pres">
      <dgm:prSet presAssocID="{D4747AE5-BE59-4806-8BBC-F4C26BF4D029}" presName="desTx" presStyleLbl="fgAcc1" presStyleIdx="0" presStyleCnt="1">
        <dgm:presLayoutVars>
          <dgm:bulletEnabled val="1"/>
        </dgm:presLayoutVars>
      </dgm:prSet>
      <dgm:spPr/>
      <dgm:t>
        <a:bodyPr/>
        <a:lstStyle/>
        <a:p>
          <a:endParaRPr lang="lv-LV"/>
        </a:p>
      </dgm:t>
    </dgm:pt>
  </dgm:ptLst>
  <dgm:cxnLst>
    <dgm:cxn modelId="{62103FAC-BA36-4388-9377-CC324646A1E5}" type="presOf" srcId="{36B66CE2-A71D-41A5-9053-0407805EF042}" destId="{B0B4CDE1-BB64-4FCE-8B28-D7D0302575D9}" srcOrd="0" destOrd="0" presId="urn:microsoft.com/office/officeart/2005/8/layout/process3"/>
    <dgm:cxn modelId="{2FB54293-BE47-4154-BBD0-51E49A880117}" type="presOf" srcId="{D4747AE5-BE59-4806-8BBC-F4C26BF4D029}" destId="{8188C1B0-80B1-49E9-881E-887E922083A5}" srcOrd="0" destOrd="0" presId="urn:microsoft.com/office/officeart/2005/8/layout/process3"/>
    <dgm:cxn modelId="{02DC5018-D79A-4C41-A76D-20A401BD498A}" type="presOf" srcId="{F6BCE213-9E78-4D77-AABF-FCE8028ED6F9}" destId="{3F73D219-FACB-4E34-810D-F4C92EFF9F98}" srcOrd="0" destOrd="0" presId="urn:microsoft.com/office/officeart/2005/8/layout/process3"/>
    <dgm:cxn modelId="{E6B76BC5-ECEF-4917-B55A-24C4A853CC7B}" srcId="{F6BCE213-9E78-4D77-AABF-FCE8028ED6F9}" destId="{D4747AE5-BE59-4806-8BBC-F4C26BF4D029}" srcOrd="0" destOrd="0" parTransId="{E9F0E98F-BB2D-49A0-97DC-9136E44F291B}" sibTransId="{6629A154-7D23-44D5-8A38-1B02490E7CD1}"/>
    <dgm:cxn modelId="{FF7349F2-7DEB-4C25-B758-A4F4A2E5033F}" type="presOf" srcId="{D4747AE5-BE59-4806-8BBC-F4C26BF4D029}" destId="{D9F79290-3F88-4C1F-B178-143263CE499B}" srcOrd="1" destOrd="0" presId="urn:microsoft.com/office/officeart/2005/8/layout/process3"/>
    <dgm:cxn modelId="{0D74F878-8601-4CA2-A6F2-092A510E91DF}" srcId="{D4747AE5-BE59-4806-8BBC-F4C26BF4D029}" destId="{36B66CE2-A71D-41A5-9053-0407805EF042}" srcOrd="0" destOrd="0" parTransId="{BE08B6CD-EADE-4BE9-93E0-2D3A313BCF70}" sibTransId="{3A6A145E-B015-4540-833E-9EE52DE1C9A0}"/>
    <dgm:cxn modelId="{9A86D7C7-6DDA-4907-A74A-37A9A408E68B}" type="presParOf" srcId="{3F73D219-FACB-4E34-810D-F4C92EFF9F98}" destId="{CF0792CC-470A-4B25-BC26-BD0194991D42}" srcOrd="0" destOrd="0" presId="urn:microsoft.com/office/officeart/2005/8/layout/process3"/>
    <dgm:cxn modelId="{E6719DC1-6243-41E6-A1B8-C4C0178FA17F}" type="presParOf" srcId="{CF0792CC-470A-4B25-BC26-BD0194991D42}" destId="{8188C1B0-80B1-49E9-881E-887E922083A5}" srcOrd="0" destOrd="0" presId="urn:microsoft.com/office/officeart/2005/8/layout/process3"/>
    <dgm:cxn modelId="{668941E7-F351-4821-8B49-8998487B6D14}" type="presParOf" srcId="{CF0792CC-470A-4B25-BC26-BD0194991D42}" destId="{D9F79290-3F88-4C1F-B178-143263CE499B}" srcOrd="1" destOrd="0" presId="urn:microsoft.com/office/officeart/2005/8/layout/process3"/>
    <dgm:cxn modelId="{C1484AB5-9FAC-4913-82B6-D6A4EBAC156E}" type="presParOf" srcId="{CF0792CC-470A-4B25-BC26-BD0194991D42}" destId="{B0B4CDE1-BB64-4FCE-8B28-D7D0302575D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FC7D3B-4FD8-4AC4-B19D-99A8EF866A8D}"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048CA850-1621-405F-89CA-09ABCAFEFA45}">
      <dgm:prSet custT="1"/>
      <dgm:spPr/>
      <dgm:t>
        <a:bodyPr/>
        <a:lstStyle/>
        <a:p>
          <a:r>
            <a:rPr lang="lv-LV" sz="1500" b="0" dirty="0" smtClean="0">
              <a:latin typeface="Cambria" panose="02040503050406030204" pitchFamily="18" charset="0"/>
              <a:cs typeface="Times New Roman" panose="02020603050405020304" pitchFamily="18" charset="0"/>
            </a:rPr>
            <a:t>Pamatlīdzekļu, tehnikas un/vai iekārtas iegāde, kas ir tieši un nepastarpināti saistīta ar ražošanas vai pakalpojuma sniegšanas procesu</a:t>
          </a:r>
          <a:endParaRPr lang="en-US" sz="1500" b="0" dirty="0">
            <a:latin typeface="Cambria" panose="02040503050406030204" pitchFamily="18" charset="0"/>
            <a:cs typeface="Times New Roman" panose="02020603050405020304" pitchFamily="18" charset="0"/>
          </a:endParaRPr>
        </a:p>
      </dgm:t>
    </dgm:pt>
    <dgm:pt modelId="{15175244-59CB-4586-9C28-48754325FDCF}" type="parTrans" cxnId="{B87EDDC8-1A23-401A-8398-27EEBEE54A45}">
      <dgm:prSet/>
      <dgm:spPr/>
      <dgm:t>
        <a:bodyPr/>
        <a:lstStyle/>
        <a:p>
          <a:endParaRPr lang="en-US" sz="1500"/>
        </a:p>
      </dgm:t>
    </dgm:pt>
    <dgm:pt modelId="{167DDDA5-E9B8-4D6C-A7AA-6E6C421EEDA0}" type="sibTrans" cxnId="{B87EDDC8-1A23-401A-8398-27EEBEE54A45}">
      <dgm:prSet/>
      <dgm:spPr/>
      <dgm:t>
        <a:bodyPr/>
        <a:lstStyle/>
        <a:p>
          <a:endParaRPr lang="en-US" sz="1500"/>
        </a:p>
      </dgm:t>
    </dgm:pt>
    <dgm:pt modelId="{7692AE00-25DB-43B9-8DF5-277427F871D4}">
      <dgm:prSet custT="1"/>
      <dgm:spPr/>
      <dgm:t>
        <a:bodyPr/>
        <a:lstStyle/>
        <a:p>
          <a:r>
            <a:rPr lang="lv-LV" sz="1500" b="0" dirty="0" smtClean="0">
              <a:latin typeface="Cambria" panose="02040503050406030204" pitchFamily="18" charset="0"/>
              <a:cs typeface="Times New Roman" panose="02020603050405020304" pitchFamily="18" charset="0"/>
            </a:rPr>
            <a:t>Izejmateriālu iegāde, bet ne vairāk kā 10% no pieprasītās </a:t>
          </a:r>
          <a:r>
            <a:rPr lang="lv-LV" sz="1500" b="0" dirty="0" err="1" smtClean="0">
              <a:latin typeface="Cambria" panose="02040503050406030204" pitchFamily="18" charset="0"/>
              <a:cs typeface="Times New Roman" panose="02020603050405020304" pitchFamily="18" charset="0"/>
            </a:rPr>
            <a:t>granta</a:t>
          </a:r>
          <a:r>
            <a:rPr lang="lv-LV" sz="1500" b="0" dirty="0" smtClean="0">
              <a:latin typeface="Cambria" panose="02040503050406030204" pitchFamily="18" charset="0"/>
              <a:cs typeface="Times New Roman" panose="02020603050405020304" pitchFamily="18" charset="0"/>
            </a:rPr>
            <a:t> summas</a:t>
          </a:r>
        </a:p>
      </dgm:t>
    </dgm:pt>
    <dgm:pt modelId="{97CE5A36-1991-42A2-A48A-186A3EECCBD7}" type="parTrans" cxnId="{9D90D977-B33C-4870-9512-A7F4CC6FA7DC}">
      <dgm:prSet/>
      <dgm:spPr/>
      <dgm:t>
        <a:bodyPr/>
        <a:lstStyle/>
        <a:p>
          <a:endParaRPr lang="en-US" sz="1500"/>
        </a:p>
      </dgm:t>
    </dgm:pt>
    <dgm:pt modelId="{5C3633DC-652C-4D29-AC26-CDA842502E4A}" type="sibTrans" cxnId="{9D90D977-B33C-4870-9512-A7F4CC6FA7DC}">
      <dgm:prSet/>
      <dgm:spPr/>
      <dgm:t>
        <a:bodyPr/>
        <a:lstStyle/>
        <a:p>
          <a:endParaRPr lang="en-US" sz="1500"/>
        </a:p>
      </dgm:t>
    </dgm:pt>
    <dgm:pt modelId="{6D90B88F-6BEB-4EA8-9F91-FD4FC45812F1}">
      <dgm:prSet custT="1"/>
      <dgm:spPr/>
      <dgm:t>
        <a:bodyPr/>
        <a:lstStyle/>
        <a:p>
          <a:r>
            <a:rPr lang="lv-LV" sz="1500" b="0" i="0" dirty="0" smtClean="0">
              <a:latin typeface="Cambria" panose="02040503050406030204" pitchFamily="18" charset="0"/>
              <a:cs typeface="Times New Roman" panose="02020603050405020304" pitchFamily="18" charset="0"/>
            </a:rPr>
            <a:t>Specifiskā rakstura d</a:t>
          </a:r>
          <a:r>
            <a:rPr lang="en-US" sz="1500" b="0" dirty="0" err="1" smtClean="0">
              <a:latin typeface="Cambria" panose="02040503050406030204" pitchFamily="18" charset="0"/>
              <a:cs typeface="Times New Roman" panose="02020603050405020304" pitchFamily="18" charset="0"/>
            </a:rPr>
            <a:t>atorprogrammu</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iegāde</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vai</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izstrāde</a:t>
          </a:r>
          <a:endParaRPr lang="en-US" sz="1500" b="0" dirty="0">
            <a:latin typeface="Cambria" panose="02040503050406030204" pitchFamily="18" charset="0"/>
            <a:cs typeface="Times New Roman" panose="02020603050405020304" pitchFamily="18" charset="0"/>
          </a:endParaRPr>
        </a:p>
      </dgm:t>
    </dgm:pt>
    <dgm:pt modelId="{A8B9739C-1B95-48CB-BDEE-724E2A319BC2}" type="parTrans" cxnId="{D1FA72AD-F6A3-44DA-B892-97C228F52447}">
      <dgm:prSet/>
      <dgm:spPr/>
      <dgm:t>
        <a:bodyPr/>
        <a:lstStyle/>
        <a:p>
          <a:endParaRPr lang="en-US" sz="1500"/>
        </a:p>
      </dgm:t>
    </dgm:pt>
    <dgm:pt modelId="{02C7B875-ED8A-4043-9DBA-80BF72AD4DD7}" type="sibTrans" cxnId="{D1FA72AD-F6A3-44DA-B892-97C228F52447}">
      <dgm:prSet/>
      <dgm:spPr/>
      <dgm:t>
        <a:bodyPr/>
        <a:lstStyle/>
        <a:p>
          <a:endParaRPr lang="en-US" sz="1500"/>
        </a:p>
      </dgm:t>
    </dgm:pt>
    <dgm:pt modelId="{083D0D33-6384-4C73-8084-D299834B1E3B}">
      <dgm:prSet custT="1"/>
      <dgm:spPr/>
      <dgm:t>
        <a:bodyPr/>
        <a:lstStyle/>
        <a:p>
          <a:r>
            <a:rPr lang="lv-LV" sz="1500" b="0" dirty="0" smtClean="0">
              <a:latin typeface="Cambria" panose="02040503050406030204" pitchFamily="18" charset="0"/>
              <a:cs typeface="Times New Roman" panose="02020603050405020304" pitchFamily="18" charset="0"/>
            </a:rPr>
            <a:t>Specifiskā rakstura d</a:t>
          </a:r>
          <a:r>
            <a:rPr lang="en-US" sz="1500" b="0" dirty="0" err="1" smtClean="0">
              <a:latin typeface="Cambria" panose="02040503050406030204" pitchFamily="18" charset="0"/>
              <a:cs typeface="Times New Roman" panose="02020603050405020304" pitchFamily="18" charset="0"/>
            </a:rPr>
            <a:t>arbaspēka</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apmācība</a:t>
          </a:r>
          <a:endParaRPr lang="en-US" sz="1500" b="0" dirty="0">
            <a:latin typeface="Cambria" panose="02040503050406030204" pitchFamily="18" charset="0"/>
            <a:cs typeface="Times New Roman" panose="02020603050405020304" pitchFamily="18" charset="0"/>
          </a:endParaRPr>
        </a:p>
      </dgm:t>
    </dgm:pt>
    <dgm:pt modelId="{02E0C415-86A0-49E7-86AD-619241534FEF}" type="parTrans" cxnId="{CC0E33AD-9FB5-431F-AAE4-0EC67F3435D9}">
      <dgm:prSet/>
      <dgm:spPr/>
      <dgm:t>
        <a:bodyPr/>
        <a:lstStyle/>
        <a:p>
          <a:endParaRPr lang="en-US" sz="1500"/>
        </a:p>
      </dgm:t>
    </dgm:pt>
    <dgm:pt modelId="{77F0B840-E52E-40C9-A8C7-95F32EC0E2D2}" type="sibTrans" cxnId="{CC0E33AD-9FB5-431F-AAE4-0EC67F3435D9}">
      <dgm:prSet/>
      <dgm:spPr/>
      <dgm:t>
        <a:bodyPr/>
        <a:lstStyle/>
        <a:p>
          <a:endParaRPr lang="en-US" sz="1500"/>
        </a:p>
      </dgm:t>
    </dgm:pt>
    <dgm:pt modelId="{629E271B-8104-4E86-8938-32F54497C832}">
      <dgm:prSet custT="1"/>
      <dgm:spPr/>
      <dgm:t>
        <a:bodyPr/>
        <a:lstStyle/>
        <a:p>
          <a:r>
            <a:rPr lang="lv-LV" sz="1500" b="0" dirty="0" smtClean="0">
              <a:latin typeface="Cambria" panose="02040503050406030204" pitchFamily="18" charset="0"/>
              <a:cs typeface="Times New Roman" panose="02020603050405020304" pitchFamily="18" charset="0"/>
            </a:rPr>
            <a:t>P</a:t>
          </a:r>
          <a:r>
            <a:rPr lang="en-US" sz="1500" b="0" dirty="0" err="1" smtClean="0">
              <a:latin typeface="Cambria" panose="02040503050406030204" pitchFamily="18" charset="0"/>
              <a:cs typeface="Times New Roman" panose="02020603050405020304" pitchFamily="18" charset="0"/>
            </a:rPr>
            <a:t>reču</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zīmes</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reģistrācija</a:t>
          </a:r>
          <a:endParaRPr lang="en-US" sz="1500" b="0" dirty="0">
            <a:latin typeface="Cambria" panose="02040503050406030204" pitchFamily="18" charset="0"/>
            <a:cs typeface="Times New Roman" panose="02020603050405020304" pitchFamily="18" charset="0"/>
          </a:endParaRPr>
        </a:p>
      </dgm:t>
    </dgm:pt>
    <dgm:pt modelId="{A0F0D91F-D99C-48BE-95B9-6E113F01A9ED}" type="parTrans" cxnId="{9199859E-EA0B-460C-96E5-9E370E19E275}">
      <dgm:prSet/>
      <dgm:spPr/>
      <dgm:t>
        <a:bodyPr/>
        <a:lstStyle/>
        <a:p>
          <a:endParaRPr lang="en-US" sz="1500"/>
        </a:p>
      </dgm:t>
    </dgm:pt>
    <dgm:pt modelId="{5309E607-3519-48D0-B328-757237A87FE3}" type="sibTrans" cxnId="{9199859E-EA0B-460C-96E5-9E370E19E275}">
      <dgm:prSet/>
      <dgm:spPr/>
      <dgm:t>
        <a:bodyPr/>
        <a:lstStyle/>
        <a:p>
          <a:endParaRPr lang="en-US" sz="1500"/>
        </a:p>
      </dgm:t>
    </dgm:pt>
    <dgm:pt modelId="{D06FC32D-4493-437C-B819-160DF80A9B56}">
      <dgm:prSet custT="1"/>
      <dgm:spPr/>
      <dgm:t>
        <a:bodyPr/>
        <a:lstStyle/>
        <a:p>
          <a:r>
            <a:rPr lang="lv-LV" sz="1500" b="0" dirty="0" smtClean="0">
              <a:latin typeface="Cambria" panose="02040503050406030204" pitchFamily="18" charset="0"/>
              <a:cs typeface="Times New Roman" panose="02020603050405020304" pitchFamily="18" charset="0"/>
            </a:rPr>
            <a:t>P</a:t>
          </a:r>
          <a:r>
            <a:rPr lang="en-US" sz="1500" b="0" dirty="0" err="1" smtClean="0">
              <a:latin typeface="Cambria" panose="02040503050406030204" pitchFamily="18" charset="0"/>
              <a:cs typeface="Times New Roman" panose="02020603050405020304" pitchFamily="18" charset="0"/>
            </a:rPr>
            <a:t>atentu</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reģistrācija</a:t>
          </a:r>
          <a:endParaRPr lang="en-US" sz="1500" b="0" dirty="0">
            <a:latin typeface="Cambria" panose="02040503050406030204" pitchFamily="18" charset="0"/>
            <a:cs typeface="Times New Roman" panose="02020603050405020304" pitchFamily="18" charset="0"/>
          </a:endParaRPr>
        </a:p>
      </dgm:t>
    </dgm:pt>
    <dgm:pt modelId="{771506D5-08C7-4DE7-B2F3-C9008C14E192}" type="parTrans" cxnId="{B4246A23-1616-4B98-90A3-8C8A6C27C735}">
      <dgm:prSet/>
      <dgm:spPr/>
      <dgm:t>
        <a:bodyPr/>
        <a:lstStyle/>
        <a:p>
          <a:endParaRPr lang="en-US" sz="1500"/>
        </a:p>
      </dgm:t>
    </dgm:pt>
    <dgm:pt modelId="{67AD5461-7AD2-45B3-B255-EDAF98DB1A25}" type="sibTrans" cxnId="{B4246A23-1616-4B98-90A3-8C8A6C27C735}">
      <dgm:prSet/>
      <dgm:spPr/>
      <dgm:t>
        <a:bodyPr/>
        <a:lstStyle/>
        <a:p>
          <a:endParaRPr lang="en-US" sz="1500"/>
        </a:p>
      </dgm:t>
    </dgm:pt>
    <dgm:pt modelId="{4050BCC3-FE8B-4403-853F-94D29A4F452B}">
      <dgm:prSet custT="1"/>
      <dgm:spPr/>
      <dgm:t>
        <a:bodyPr/>
        <a:lstStyle/>
        <a:p>
          <a:r>
            <a:rPr lang="lv-LV" sz="1500" b="0" dirty="0" smtClean="0">
              <a:latin typeface="Cambria" panose="02040503050406030204" pitchFamily="18" charset="0"/>
              <a:cs typeface="Times New Roman" panose="02020603050405020304" pitchFamily="18" charset="0"/>
            </a:rPr>
            <a:t>P</a:t>
          </a:r>
          <a:r>
            <a:rPr lang="en-US" sz="1500" b="0" dirty="0" err="1" smtClean="0">
              <a:latin typeface="Cambria" panose="02040503050406030204" pitchFamily="18" charset="0"/>
              <a:cs typeface="Times New Roman" panose="02020603050405020304" pitchFamily="18" charset="0"/>
            </a:rPr>
            <a:t>rototipu</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izstrāde</a:t>
          </a:r>
          <a:r>
            <a:rPr lang="lv-LV" sz="1500" b="0" dirty="0" smtClean="0">
              <a:latin typeface="Cambria" panose="02040503050406030204" pitchFamily="18" charset="0"/>
              <a:cs typeface="Times New Roman" panose="02020603050405020304" pitchFamily="18" charset="0"/>
            </a:rPr>
            <a:t>, </a:t>
          </a:r>
          <a:r>
            <a:rPr lang="lv-LV" sz="1500" u="none" dirty="0" smtClean="0">
              <a:latin typeface="Cambria" panose="02040503050406030204" pitchFamily="18" charset="0"/>
            </a:rPr>
            <a:t>projektēšanas izmaksas un prototipu izveide dabā. Par izveidotu prototips tiks uzskatīts tikai tad, ja saimnieciskās darbības ietvaros ir uzsākta tā </a:t>
          </a:r>
          <a:r>
            <a:rPr lang="lv-LV" sz="1500" u="none" dirty="0" err="1" smtClean="0">
              <a:latin typeface="Cambria" panose="02040503050406030204" pitchFamily="18" charset="0"/>
            </a:rPr>
            <a:t>komercializācija</a:t>
          </a:r>
          <a:r>
            <a:rPr lang="lv-LV" sz="1500" b="0" dirty="0" smtClean="0">
              <a:latin typeface="Cambria" panose="02040503050406030204" pitchFamily="18" charset="0"/>
              <a:cs typeface="Times New Roman" panose="02020603050405020304" pitchFamily="18" charset="0"/>
            </a:rPr>
            <a:t>  </a:t>
          </a:r>
          <a:r>
            <a:rPr lang="en-US" sz="1500" b="0" dirty="0" smtClean="0">
              <a:latin typeface="Cambria" panose="02040503050406030204" pitchFamily="18" charset="0"/>
              <a:cs typeface="Times New Roman" panose="02020603050405020304" pitchFamily="18" charset="0"/>
            </a:rPr>
            <a:t> </a:t>
          </a:r>
          <a:endParaRPr lang="en-US" sz="1500" b="0" dirty="0">
            <a:latin typeface="Cambria" panose="02040503050406030204" pitchFamily="18" charset="0"/>
            <a:cs typeface="Times New Roman" panose="02020603050405020304" pitchFamily="18" charset="0"/>
          </a:endParaRPr>
        </a:p>
      </dgm:t>
    </dgm:pt>
    <dgm:pt modelId="{02A6B0C1-439B-41B0-A880-C02EC7F9A5AE}" type="parTrans" cxnId="{CCE29C82-3518-4863-BAEE-1F4273D15E6F}">
      <dgm:prSet/>
      <dgm:spPr/>
      <dgm:t>
        <a:bodyPr/>
        <a:lstStyle/>
        <a:p>
          <a:endParaRPr lang="en-US" sz="1500"/>
        </a:p>
      </dgm:t>
    </dgm:pt>
    <dgm:pt modelId="{6D02EF48-4461-4FFB-8458-4F8A5E195052}" type="sibTrans" cxnId="{CCE29C82-3518-4863-BAEE-1F4273D15E6F}">
      <dgm:prSet/>
      <dgm:spPr/>
      <dgm:t>
        <a:bodyPr/>
        <a:lstStyle/>
        <a:p>
          <a:endParaRPr lang="en-US" sz="1500"/>
        </a:p>
      </dgm:t>
    </dgm:pt>
    <dgm:pt modelId="{686068BD-FF1D-434A-A839-94AE6001CD59}">
      <dgm:prSet custT="1"/>
      <dgm:spPr/>
      <dgm:t>
        <a:bodyPr/>
        <a:lstStyle/>
        <a:p>
          <a:r>
            <a:rPr lang="lv-LV" sz="1500" b="0" dirty="0" smtClean="0">
              <a:latin typeface="Cambria" panose="02040503050406030204" pitchFamily="18" charset="0"/>
              <a:cs typeface="Times New Roman" panose="02020603050405020304" pitchFamily="18" charset="0"/>
            </a:rPr>
            <a:t>Specializētā transporta līdzekļa iegāde vai esoša transportlīdzekļa aprīkošana</a:t>
          </a:r>
          <a:endParaRPr lang="en-US" sz="1500" b="0" dirty="0">
            <a:latin typeface="Cambria" panose="02040503050406030204" pitchFamily="18" charset="0"/>
            <a:cs typeface="Times New Roman" panose="02020603050405020304" pitchFamily="18" charset="0"/>
          </a:endParaRPr>
        </a:p>
      </dgm:t>
    </dgm:pt>
    <dgm:pt modelId="{7256448A-14C0-4FC5-975B-B2073498EA86}" type="parTrans" cxnId="{7B57E48C-C820-4913-BD2A-6954A8C3A329}">
      <dgm:prSet/>
      <dgm:spPr/>
      <dgm:t>
        <a:bodyPr/>
        <a:lstStyle/>
        <a:p>
          <a:endParaRPr lang="en-US" sz="1500"/>
        </a:p>
      </dgm:t>
    </dgm:pt>
    <dgm:pt modelId="{ABA6F5C2-5516-4340-BB3E-79AD08DBAB03}" type="sibTrans" cxnId="{7B57E48C-C820-4913-BD2A-6954A8C3A329}">
      <dgm:prSet/>
      <dgm:spPr/>
      <dgm:t>
        <a:bodyPr/>
        <a:lstStyle/>
        <a:p>
          <a:endParaRPr lang="en-US" sz="1500"/>
        </a:p>
      </dgm:t>
    </dgm:pt>
    <dgm:pt modelId="{6800C700-6661-4F7E-8DB8-46ACD41E0459}">
      <dgm:prSet custT="1"/>
      <dgm:spPr/>
      <dgm:t>
        <a:bodyPr/>
        <a:lstStyle/>
        <a:p>
          <a:r>
            <a:rPr lang="lv-LV" sz="1500" b="0" dirty="0" smtClean="0">
              <a:latin typeface="Cambria" panose="02040503050406030204" pitchFamily="18" charset="0"/>
            </a:rPr>
            <a:t>Citas pamatotas vajadzības </a:t>
          </a:r>
          <a:endParaRPr lang="en-US" sz="1500" b="0" dirty="0">
            <a:latin typeface="Cambria" panose="02040503050406030204" pitchFamily="18" charset="0"/>
            <a:cs typeface="Times New Roman" panose="02020603050405020304" pitchFamily="18" charset="0"/>
          </a:endParaRPr>
        </a:p>
      </dgm:t>
    </dgm:pt>
    <dgm:pt modelId="{ECD061C1-86B6-4F0B-B05B-61BBCE131162}" type="parTrans" cxnId="{200288BC-0DE1-432B-9C8B-5471A4739646}">
      <dgm:prSet/>
      <dgm:spPr/>
      <dgm:t>
        <a:bodyPr/>
        <a:lstStyle/>
        <a:p>
          <a:endParaRPr lang="lv-LV" sz="1500"/>
        </a:p>
      </dgm:t>
    </dgm:pt>
    <dgm:pt modelId="{7C43B416-E26B-4DA1-8EDB-BD9A14E55E26}" type="sibTrans" cxnId="{200288BC-0DE1-432B-9C8B-5471A4739646}">
      <dgm:prSet/>
      <dgm:spPr/>
      <dgm:t>
        <a:bodyPr/>
        <a:lstStyle/>
        <a:p>
          <a:endParaRPr lang="lv-LV" sz="1500"/>
        </a:p>
      </dgm:t>
    </dgm:pt>
    <dgm:pt modelId="{B1CEF134-3081-43BB-AB64-7782554E884D}">
      <dgm:prSet custT="1"/>
      <dgm:spPr/>
      <dgm:t>
        <a:bodyPr/>
        <a:lstStyle/>
        <a:p>
          <a:r>
            <a:rPr lang="lv-LV" sz="1500" b="0" dirty="0" smtClean="0">
              <a:latin typeface="Cambria" panose="02040503050406030204" pitchFamily="18" charset="0"/>
              <a:cs typeface="Times New Roman" panose="02020603050405020304" pitchFamily="18" charset="0"/>
            </a:rPr>
            <a:t>L</a:t>
          </a:r>
          <a:r>
            <a:rPr lang="en-US" sz="1500" b="0" dirty="0" err="1" smtClean="0">
              <a:latin typeface="Cambria" panose="02040503050406030204" pitchFamily="18" charset="0"/>
              <a:cs typeface="Times New Roman" panose="02020603050405020304" pitchFamily="18" charset="0"/>
            </a:rPr>
            <a:t>icenču</a:t>
          </a:r>
          <a:r>
            <a:rPr lang="en-US" sz="1500" b="0" dirty="0" smtClean="0">
              <a:latin typeface="Cambria" panose="02040503050406030204" pitchFamily="18" charset="0"/>
              <a:cs typeface="Times New Roman" panose="02020603050405020304" pitchFamily="18" charset="0"/>
            </a:rPr>
            <a:t> </a:t>
          </a:r>
          <a:r>
            <a:rPr lang="en-US" sz="1500" b="0" dirty="0" err="1" smtClean="0">
              <a:latin typeface="Cambria" panose="02040503050406030204" pitchFamily="18" charset="0"/>
              <a:cs typeface="Times New Roman" panose="02020603050405020304" pitchFamily="18" charset="0"/>
            </a:rPr>
            <a:t>iegāde</a:t>
          </a:r>
          <a:endParaRPr lang="lv-LV" sz="1500" b="0" dirty="0" smtClean="0">
            <a:latin typeface="Cambria" panose="02040503050406030204" pitchFamily="18" charset="0"/>
            <a:cs typeface="Times New Roman" panose="02020603050405020304" pitchFamily="18" charset="0"/>
          </a:endParaRPr>
        </a:p>
      </dgm:t>
    </dgm:pt>
    <dgm:pt modelId="{098A1F57-D989-4493-95FF-791A87CC2654}" type="parTrans" cxnId="{B6B3FF7E-8FCC-465A-A29C-765AF416AF43}">
      <dgm:prSet/>
      <dgm:spPr/>
      <dgm:t>
        <a:bodyPr/>
        <a:lstStyle/>
        <a:p>
          <a:endParaRPr lang="lv-LV" sz="1500"/>
        </a:p>
      </dgm:t>
    </dgm:pt>
    <dgm:pt modelId="{8A603889-4F6E-4A49-BBD2-5E3BDBC862A1}" type="sibTrans" cxnId="{B6B3FF7E-8FCC-465A-A29C-765AF416AF43}">
      <dgm:prSet/>
      <dgm:spPr/>
      <dgm:t>
        <a:bodyPr/>
        <a:lstStyle/>
        <a:p>
          <a:endParaRPr lang="lv-LV" sz="1500"/>
        </a:p>
      </dgm:t>
    </dgm:pt>
    <dgm:pt modelId="{FCD52E00-108B-42C6-AA1E-B5AB758FF0D1}">
      <dgm:prSet custT="1"/>
      <dgm:spPr/>
      <dgm:t>
        <a:bodyPr/>
        <a:lstStyle/>
        <a:p>
          <a:r>
            <a:rPr lang="pt-BR" sz="1500" b="0" dirty="0" smtClean="0">
              <a:latin typeface="Cambria" panose="02040503050406030204" pitchFamily="18" charset="0"/>
              <a:cs typeface="Times New Roman" panose="02020603050405020304" pitchFamily="18" charset="0"/>
            </a:rPr>
            <a:t>Mobilo aplikāciju vai  mājas lapas izveide, bet ne vairāk kā 20% no pieprasītās granta summa</a:t>
          </a:r>
          <a:r>
            <a:rPr lang="lv-LV" sz="1500" b="0" dirty="0" smtClean="0">
              <a:latin typeface="Cambria" panose="02040503050406030204" pitchFamily="18" charset="0"/>
              <a:cs typeface="Times New Roman" panose="02020603050405020304" pitchFamily="18" charset="0"/>
            </a:rPr>
            <a:t>s</a:t>
          </a:r>
        </a:p>
      </dgm:t>
    </dgm:pt>
    <dgm:pt modelId="{006E6932-C6F2-4AD4-B18B-1DA9F078CA31}" type="parTrans" cxnId="{DF19A265-7FB9-4174-9034-6F3330422D5C}">
      <dgm:prSet/>
      <dgm:spPr/>
      <dgm:t>
        <a:bodyPr/>
        <a:lstStyle/>
        <a:p>
          <a:endParaRPr lang="lv-LV" sz="1500"/>
        </a:p>
      </dgm:t>
    </dgm:pt>
    <dgm:pt modelId="{E616B192-57A2-4243-B9AB-795207496033}" type="sibTrans" cxnId="{DF19A265-7FB9-4174-9034-6F3330422D5C}">
      <dgm:prSet/>
      <dgm:spPr/>
      <dgm:t>
        <a:bodyPr/>
        <a:lstStyle/>
        <a:p>
          <a:endParaRPr lang="lv-LV" sz="1500"/>
        </a:p>
      </dgm:t>
    </dgm:pt>
    <dgm:pt modelId="{05CA33DF-251A-41A2-A984-767A7C12825A}" type="pres">
      <dgm:prSet presAssocID="{BBFC7D3B-4FD8-4AC4-B19D-99A8EF866A8D}" presName="vert0" presStyleCnt="0">
        <dgm:presLayoutVars>
          <dgm:dir/>
          <dgm:animOne val="branch"/>
          <dgm:animLvl val="lvl"/>
        </dgm:presLayoutVars>
      </dgm:prSet>
      <dgm:spPr/>
      <dgm:t>
        <a:bodyPr/>
        <a:lstStyle/>
        <a:p>
          <a:endParaRPr lang="lv-LV"/>
        </a:p>
      </dgm:t>
    </dgm:pt>
    <dgm:pt modelId="{2A1124A7-AFEA-4EAE-BD93-BEF1B603FF4B}" type="pres">
      <dgm:prSet presAssocID="{048CA850-1621-405F-89CA-09ABCAFEFA45}" presName="thickLine" presStyleLbl="alignNode1" presStyleIdx="0" presStyleCnt="11"/>
      <dgm:spPr/>
      <dgm:t>
        <a:bodyPr/>
        <a:lstStyle/>
        <a:p>
          <a:endParaRPr lang="lv-LV"/>
        </a:p>
      </dgm:t>
    </dgm:pt>
    <dgm:pt modelId="{D9FB0FAC-72C1-41A8-8861-44D68BABD20E}" type="pres">
      <dgm:prSet presAssocID="{048CA850-1621-405F-89CA-09ABCAFEFA45}" presName="horz1" presStyleCnt="0"/>
      <dgm:spPr/>
      <dgm:t>
        <a:bodyPr/>
        <a:lstStyle/>
        <a:p>
          <a:endParaRPr lang="lv-LV"/>
        </a:p>
      </dgm:t>
    </dgm:pt>
    <dgm:pt modelId="{4A26C036-F05E-413C-B269-E6B4D1E6182A}" type="pres">
      <dgm:prSet presAssocID="{048CA850-1621-405F-89CA-09ABCAFEFA45}" presName="tx1" presStyleLbl="revTx" presStyleIdx="0" presStyleCnt="11" custScaleY="146408"/>
      <dgm:spPr/>
      <dgm:t>
        <a:bodyPr/>
        <a:lstStyle/>
        <a:p>
          <a:endParaRPr lang="lv-LV"/>
        </a:p>
      </dgm:t>
    </dgm:pt>
    <dgm:pt modelId="{A69A153B-6186-4947-80A7-E6D53CB23E24}" type="pres">
      <dgm:prSet presAssocID="{048CA850-1621-405F-89CA-09ABCAFEFA45}" presName="vert1" presStyleCnt="0"/>
      <dgm:spPr/>
      <dgm:t>
        <a:bodyPr/>
        <a:lstStyle/>
        <a:p>
          <a:endParaRPr lang="lv-LV"/>
        </a:p>
      </dgm:t>
    </dgm:pt>
    <dgm:pt modelId="{B9BDC4CE-8A5B-43E9-8896-13393537D2D5}" type="pres">
      <dgm:prSet presAssocID="{7692AE00-25DB-43B9-8DF5-277427F871D4}" presName="thickLine" presStyleLbl="alignNode1" presStyleIdx="1" presStyleCnt="11"/>
      <dgm:spPr/>
      <dgm:t>
        <a:bodyPr/>
        <a:lstStyle/>
        <a:p>
          <a:endParaRPr lang="lv-LV"/>
        </a:p>
      </dgm:t>
    </dgm:pt>
    <dgm:pt modelId="{3C6DA29A-1597-4A3D-B699-D52A9D76C33B}" type="pres">
      <dgm:prSet presAssocID="{7692AE00-25DB-43B9-8DF5-277427F871D4}" presName="horz1" presStyleCnt="0"/>
      <dgm:spPr/>
      <dgm:t>
        <a:bodyPr/>
        <a:lstStyle/>
        <a:p>
          <a:endParaRPr lang="lv-LV"/>
        </a:p>
      </dgm:t>
    </dgm:pt>
    <dgm:pt modelId="{760CCF81-FB73-4940-B1A5-48F9619CDBD6}" type="pres">
      <dgm:prSet presAssocID="{7692AE00-25DB-43B9-8DF5-277427F871D4}" presName="tx1" presStyleLbl="revTx" presStyleIdx="1" presStyleCnt="11"/>
      <dgm:spPr/>
      <dgm:t>
        <a:bodyPr/>
        <a:lstStyle/>
        <a:p>
          <a:endParaRPr lang="lv-LV"/>
        </a:p>
      </dgm:t>
    </dgm:pt>
    <dgm:pt modelId="{ED9753AC-7064-4EBE-AF87-5BAE219282C2}" type="pres">
      <dgm:prSet presAssocID="{7692AE00-25DB-43B9-8DF5-277427F871D4}" presName="vert1" presStyleCnt="0"/>
      <dgm:spPr/>
      <dgm:t>
        <a:bodyPr/>
        <a:lstStyle/>
        <a:p>
          <a:endParaRPr lang="lv-LV"/>
        </a:p>
      </dgm:t>
    </dgm:pt>
    <dgm:pt modelId="{4128FAFE-E057-4E3D-8240-A652B2AF1FE4}" type="pres">
      <dgm:prSet presAssocID="{FCD52E00-108B-42C6-AA1E-B5AB758FF0D1}" presName="thickLine" presStyleLbl="alignNode1" presStyleIdx="2" presStyleCnt="11"/>
      <dgm:spPr/>
    </dgm:pt>
    <dgm:pt modelId="{C0FE6080-7B9A-4872-9ACA-93085514195A}" type="pres">
      <dgm:prSet presAssocID="{FCD52E00-108B-42C6-AA1E-B5AB758FF0D1}" presName="horz1" presStyleCnt="0"/>
      <dgm:spPr/>
    </dgm:pt>
    <dgm:pt modelId="{AFB72264-916D-4742-BFA1-BD6D69464B7B}" type="pres">
      <dgm:prSet presAssocID="{FCD52E00-108B-42C6-AA1E-B5AB758FF0D1}" presName="tx1" presStyleLbl="revTx" presStyleIdx="2" presStyleCnt="11"/>
      <dgm:spPr/>
      <dgm:t>
        <a:bodyPr/>
        <a:lstStyle/>
        <a:p>
          <a:endParaRPr lang="lv-LV"/>
        </a:p>
      </dgm:t>
    </dgm:pt>
    <dgm:pt modelId="{0856379E-F176-49DE-96FE-3AE6BF3C8C80}" type="pres">
      <dgm:prSet presAssocID="{FCD52E00-108B-42C6-AA1E-B5AB758FF0D1}" presName="vert1" presStyleCnt="0"/>
      <dgm:spPr/>
    </dgm:pt>
    <dgm:pt modelId="{16CEFA35-83FC-4FFF-9095-CA9C35F7D2E5}" type="pres">
      <dgm:prSet presAssocID="{B1CEF134-3081-43BB-AB64-7782554E884D}" presName="thickLine" presStyleLbl="alignNode1" presStyleIdx="3" presStyleCnt="11"/>
      <dgm:spPr/>
    </dgm:pt>
    <dgm:pt modelId="{548DEF0B-6541-402B-A4E8-7B35B16E2F81}" type="pres">
      <dgm:prSet presAssocID="{B1CEF134-3081-43BB-AB64-7782554E884D}" presName="horz1" presStyleCnt="0"/>
      <dgm:spPr/>
    </dgm:pt>
    <dgm:pt modelId="{4BC8B9C8-651D-4DD5-9F3A-F06DDF57D3B0}" type="pres">
      <dgm:prSet presAssocID="{B1CEF134-3081-43BB-AB64-7782554E884D}" presName="tx1" presStyleLbl="revTx" presStyleIdx="3" presStyleCnt="11"/>
      <dgm:spPr/>
      <dgm:t>
        <a:bodyPr/>
        <a:lstStyle/>
        <a:p>
          <a:endParaRPr lang="lv-LV"/>
        </a:p>
      </dgm:t>
    </dgm:pt>
    <dgm:pt modelId="{4C60BDEC-B83E-4389-883E-51BBB7709777}" type="pres">
      <dgm:prSet presAssocID="{B1CEF134-3081-43BB-AB64-7782554E884D}" presName="vert1" presStyleCnt="0"/>
      <dgm:spPr/>
    </dgm:pt>
    <dgm:pt modelId="{7094EE05-62A7-445E-AD7A-BD28C929FE5F}" type="pres">
      <dgm:prSet presAssocID="{6D90B88F-6BEB-4EA8-9F91-FD4FC45812F1}" presName="thickLine" presStyleLbl="alignNode1" presStyleIdx="4" presStyleCnt="11"/>
      <dgm:spPr/>
      <dgm:t>
        <a:bodyPr/>
        <a:lstStyle/>
        <a:p>
          <a:endParaRPr lang="lv-LV"/>
        </a:p>
      </dgm:t>
    </dgm:pt>
    <dgm:pt modelId="{D4CCE7AC-1A96-49B1-947F-268CCEF59A78}" type="pres">
      <dgm:prSet presAssocID="{6D90B88F-6BEB-4EA8-9F91-FD4FC45812F1}" presName="horz1" presStyleCnt="0"/>
      <dgm:spPr/>
      <dgm:t>
        <a:bodyPr/>
        <a:lstStyle/>
        <a:p>
          <a:endParaRPr lang="lv-LV"/>
        </a:p>
      </dgm:t>
    </dgm:pt>
    <dgm:pt modelId="{A1A0D3CF-B3DB-4F18-9FF9-B3B0C87D82AE}" type="pres">
      <dgm:prSet presAssocID="{6D90B88F-6BEB-4EA8-9F91-FD4FC45812F1}" presName="tx1" presStyleLbl="revTx" presStyleIdx="4" presStyleCnt="11"/>
      <dgm:spPr/>
      <dgm:t>
        <a:bodyPr/>
        <a:lstStyle/>
        <a:p>
          <a:endParaRPr lang="lv-LV"/>
        </a:p>
      </dgm:t>
    </dgm:pt>
    <dgm:pt modelId="{27690536-3491-427F-A76F-5D32849FC7D6}" type="pres">
      <dgm:prSet presAssocID="{6D90B88F-6BEB-4EA8-9F91-FD4FC45812F1}" presName="vert1" presStyleCnt="0"/>
      <dgm:spPr/>
      <dgm:t>
        <a:bodyPr/>
        <a:lstStyle/>
        <a:p>
          <a:endParaRPr lang="lv-LV"/>
        </a:p>
      </dgm:t>
    </dgm:pt>
    <dgm:pt modelId="{9C0586A3-8A4C-4104-9D76-B16BB5450CA9}" type="pres">
      <dgm:prSet presAssocID="{083D0D33-6384-4C73-8084-D299834B1E3B}" presName="thickLine" presStyleLbl="alignNode1" presStyleIdx="5" presStyleCnt="11"/>
      <dgm:spPr/>
      <dgm:t>
        <a:bodyPr/>
        <a:lstStyle/>
        <a:p>
          <a:endParaRPr lang="lv-LV"/>
        </a:p>
      </dgm:t>
    </dgm:pt>
    <dgm:pt modelId="{2BA943E7-2B86-4F3A-9BFB-EFC8BC5033F0}" type="pres">
      <dgm:prSet presAssocID="{083D0D33-6384-4C73-8084-D299834B1E3B}" presName="horz1" presStyleCnt="0"/>
      <dgm:spPr/>
      <dgm:t>
        <a:bodyPr/>
        <a:lstStyle/>
        <a:p>
          <a:endParaRPr lang="lv-LV"/>
        </a:p>
      </dgm:t>
    </dgm:pt>
    <dgm:pt modelId="{A28A787C-3FA6-49F8-B090-0815B0DA4C0B}" type="pres">
      <dgm:prSet presAssocID="{083D0D33-6384-4C73-8084-D299834B1E3B}" presName="tx1" presStyleLbl="revTx" presStyleIdx="5" presStyleCnt="11"/>
      <dgm:spPr/>
      <dgm:t>
        <a:bodyPr/>
        <a:lstStyle/>
        <a:p>
          <a:endParaRPr lang="lv-LV"/>
        </a:p>
      </dgm:t>
    </dgm:pt>
    <dgm:pt modelId="{C13C34D9-34F8-4DF7-BEF1-61AEA2BA1C33}" type="pres">
      <dgm:prSet presAssocID="{083D0D33-6384-4C73-8084-D299834B1E3B}" presName="vert1" presStyleCnt="0"/>
      <dgm:spPr/>
      <dgm:t>
        <a:bodyPr/>
        <a:lstStyle/>
        <a:p>
          <a:endParaRPr lang="lv-LV"/>
        </a:p>
      </dgm:t>
    </dgm:pt>
    <dgm:pt modelId="{17B9AA69-D599-463B-9CBE-7BB82FDD307B}" type="pres">
      <dgm:prSet presAssocID="{629E271B-8104-4E86-8938-32F54497C832}" presName="thickLine" presStyleLbl="alignNode1" presStyleIdx="6" presStyleCnt="11"/>
      <dgm:spPr/>
      <dgm:t>
        <a:bodyPr/>
        <a:lstStyle/>
        <a:p>
          <a:endParaRPr lang="lv-LV"/>
        </a:p>
      </dgm:t>
    </dgm:pt>
    <dgm:pt modelId="{515A0E80-6F3C-46AA-97A1-E74F99D01AC4}" type="pres">
      <dgm:prSet presAssocID="{629E271B-8104-4E86-8938-32F54497C832}" presName="horz1" presStyleCnt="0"/>
      <dgm:spPr/>
      <dgm:t>
        <a:bodyPr/>
        <a:lstStyle/>
        <a:p>
          <a:endParaRPr lang="lv-LV"/>
        </a:p>
      </dgm:t>
    </dgm:pt>
    <dgm:pt modelId="{6A8DE8F4-5E4C-4B5B-A147-E7A6AB507634}" type="pres">
      <dgm:prSet presAssocID="{629E271B-8104-4E86-8938-32F54497C832}" presName="tx1" presStyleLbl="revTx" presStyleIdx="6" presStyleCnt="11"/>
      <dgm:spPr/>
      <dgm:t>
        <a:bodyPr/>
        <a:lstStyle/>
        <a:p>
          <a:endParaRPr lang="lv-LV"/>
        </a:p>
      </dgm:t>
    </dgm:pt>
    <dgm:pt modelId="{120EC0BF-2C11-4A20-8F23-C3E68A675375}" type="pres">
      <dgm:prSet presAssocID="{629E271B-8104-4E86-8938-32F54497C832}" presName="vert1" presStyleCnt="0"/>
      <dgm:spPr/>
      <dgm:t>
        <a:bodyPr/>
        <a:lstStyle/>
        <a:p>
          <a:endParaRPr lang="lv-LV"/>
        </a:p>
      </dgm:t>
    </dgm:pt>
    <dgm:pt modelId="{4E742154-84B2-4DC8-912F-184D1BE2B497}" type="pres">
      <dgm:prSet presAssocID="{D06FC32D-4493-437C-B819-160DF80A9B56}" presName="thickLine" presStyleLbl="alignNode1" presStyleIdx="7" presStyleCnt="11"/>
      <dgm:spPr/>
      <dgm:t>
        <a:bodyPr/>
        <a:lstStyle/>
        <a:p>
          <a:endParaRPr lang="lv-LV"/>
        </a:p>
      </dgm:t>
    </dgm:pt>
    <dgm:pt modelId="{51AC8670-374A-46B8-98E2-38C6AC260E49}" type="pres">
      <dgm:prSet presAssocID="{D06FC32D-4493-437C-B819-160DF80A9B56}" presName="horz1" presStyleCnt="0"/>
      <dgm:spPr/>
      <dgm:t>
        <a:bodyPr/>
        <a:lstStyle/>
        <a:p>
          <a:endParaRPr lang="lv-LV"/>
        </a:p>
      </dgm:t>
    </dgm:pt>
    <dgm:pt modelId="{0F021263-A9B9-4C62-8188-5DB8D040FF47}" type="pres">
      <dgm:prSet presAssocID="{D06FC32D-4493-437C-B819-160DF80A9B56}" presName="tx1" presStyleLbl="revTx" presStyleIdx="7" presStyleCnt="11"/>
      <dgm:spPr/>
      <dgm:t>
        <a:bodyPr/>
        <a:lstStyle/>
        <a:p>
          <a:endParaRPr lang="lv-LV"/>
        </a:p>
      </dgm:t>
    </dgm:pt>
    <dgm:pt modelId="{984C47A5-1D02-4751-94D1-0A642A4087CD}" type="pres">
      <dgm:prSet presAssocID="{D06FC32D-4493-437C-B819-160DF80A9B56}" presName="vert1" presStyleCnt="0"/>
      <dgm:spPr/>
      <dgm:t>
        <a:bodyPr/>
        <a:lstStyle/>
        <a:p>
          <a:endParaRPr lang="lv-LV"/>
        </a:p>
      </dgm:t>
    </dgm:pt>
    <dgm:pt modelId="{A24FDE1F-92AB-4EE7-97CE-399336A458F1}" type="pres">
      <dgm:prSet presAssocID="{4050BCC3-FE8B-4403-853F-94D29A4F452B}" presName="thickLine" presStyleLbl="alignNode1" presStyleIdx="8" presStyleCnt="11"/>
      <dgm:spPr/>
      <dgm:t>
        <a:bodyPr/>
        <a:lstStyle/>
        <a:p>
          <a:endParaRPr lang="lv-LV"/>
        </a:p>
      </dgm:t>
    </dgm:pt>
    <dgm:pt modelId="{CAB3581D-F057-49B3-8C58-AC6774360908}" type="pres">
      <dgm:prSet presAssocID="{4050BCC3-FE8B-4403-853F-94D29A4F452B}" presName="horz1" presStyleCnt="0"/>
      <dgm:spPr/>
      <dgm:t>
        <a:bodyPr/>
        <a:lstStyle/>
        <a:p>
          <a:endParaRPr lang="lv-LV"/>
        </a:p>
      </dgm:t>
    </dgm:pt>
    <dgm:pt modelId="{87203565-AEDC-490C-851A-CF4247653F93}" type="pres">
      <dgm:prSet presAssocID="{4050BCC3-FE8B-4403-853F-94D29A4F452B}" presName="tx1" presStyleLbl="revTx" presStyleIdx="8" presStyleCnt="11" custScaleY="161014"/>
      <dgm:spPr/>
      <dgm:t>
        <a:bodyPr/>
        <a:lstStyle/>
        <a:p>
          <a:endParaRPr lang="lv-LV"/>
        </a:p>
      </dgm:t>
    </dgm:pt>
    <dgm:pt modelId="{AD00C0EE-C56C-4711-8CEC-38F344AC2FC8}" type="pres">
      <dgm:prSet presAssocID="{4050BCC3-FE8B-4403-853F-94D29A4F452B}" presName="vert1" presStyleCnt="0"/>
      <dgm:spPr/>
      <dgm:t>
        <a:bodyPr/>
        <a:lstStyle/>
        <a:p>
          <a:endParaRPr lang="lv-LV"/>
        </a:p>
      </dgm:t>
    </dgm:pt>
    <dgm:pt modelId="{A3980AA9-FCB6-4E71-808C-D4C381109152}" type="pres">
      <dgm:prSet presAssocID="{686068BD-FF1D-434A-A839-94AE6001CD59}" presName="thickLine" presStyleLbl="alignNode1" presStyleIdx="9" presStyleCnt="11"/>
      <dgm:spPr/>
      <dgm:t>
        <a:bodyPr/>
        <a:lstStyle/>
        <a:p>
          <a:endParaRPr lang="lv-LV"/>
        </a:p>
      </dgm:t>
    </dgm:pt>
    <dgm:pt modelId="{9F2BF2D3-82B0-46CA-BEF1-C1422BA6584A}" type="pres">
      <dgm:prSet presAssocID="{686068BD-FF1D-434A-A839-94AE6001CD59}" presName="horz1" presStyleCnt="0"/>
      <dgm:spPr/>
      <dgm:t>
        <a:bodyPr/>
        <a:lstStyle/>
        <a:p>
          <a:endParaRPr lang="lv-LV"/>
        </a:p>
      </dgm:t>
    </dgm:pt>
    <dgm:pt modelId="{D5374C66-949D-4EF3-8AD0-4F58213AEF6C}" type="pres">
      <dgm:prSet presAssocID="{686068BD-FF1D-434A-A839-94AE6001CD59}" presName="tx1" presStyleLbl="revTx" presStyleIdx="9" presStyleCnt="11"/>
      <dgm:spPr/>
      <dgm:t>
        <a:bodyPr/>
        <a:lstStyle/>
        <a:p>
          <a:endParaRPr lang="lv-LV"/>
        </a:p>
      </dgm:t>
    </dgm:pt>
    <dgm:pt modelId="{8BA759C1-74A2-4D3C-9350-71C3A25A9D23}" type="pres">
      <dgm:prSet presAssocID="{686068BD-FF1D-434A-A839-94AE6001CD59}" presName="vert1" presStyleCnt="0"/>
      <dgm:spPr/>
      <dgm:t>
        <a:bodyPr/>
        <a:lstStyle/>
        <a:p>
          <a:endParaRPr lang="lv-LV"/>
        </a:p>
      </dgm:t>
    </dgm:pt>
    <dgm:pt modelId="{4B3E81FC-4FCF-4BDE-A2E9-B0D546BB2065}" type="pres">
      <dgm:prSet presAssocID="{6800C700-6661-4F7E-8DB8-46ACD41E0459}" presName="thickLine" presStyleLbl="alignNode1" presStyleIdx="10" presStyleCnt="11"/>
      <dgm:spPr/>
    </dgm:pt>
    <dgm:pt modelId="{3F662B81-DF37-49AE-9165-E01BFED14485}" type="pres">
      <dgm:prSet presAssocID="{6800C700-6661-4F7E-8DB8-46ACD41E0459}" presName="horz1" presStyleCnt="0"/>
      <dgm:spPr/>
    </dgm:pt>
    <dgm:pt modelId="{8F4AF384-2346-46C1-BDBE-9485CD66DCA0}" type="pres">
      <dgm:prSet presAssocID="{6800C700-6661-4F7E-8DB8-46ACD41E0459}" presName="tx1" presStyleLbl="revTx" presStyleIdx="10" presStyleCnt="11"/>
      <dgm:spPr/>
      <dgm:t>
        <a:bodyPr/>
        <a:lstStyle/>
        <a:p>
          <a:endParaRPr lang="lv-LV"/>
        </a:p>
      </dgm:t>
    </dgm:pt>
    <dgm:pt modelId="{4A4DB055-CB38-4431-B632-840EED982A67}" type="pres">
      <dgm:prSet presAssocID="{6800C700-6661-4F7E-8DB8-46ACD41E0459}" presName="vert1" presStyleCnt="0"/>
      <dgm:spPr/>
    </dgm:pt>
  </dgm:ptLst>
  <dgm:cxnLst>
    <dgm:cxn modelId="{B6B3FF7E-8FCC-465A-A29C-765AF416AF43}" srcId="{BBFC7D3B-4FD8-4AC4-B19D-99A8EF866A8D}" destId="{B1CEF134-3081-43BB-AB64-7782554E884D}" srcOrd="3" destOrd="0" parTransId="{098A1F57-D989-4493-95FF-791A87CC2654}" sibTransId="{8A603889-4F6E-4A49-BBD2-5E3BDBC862A1}"/>
    <dgm:cxn modelId="{5DA2EF8D-C251-4307-88FF-9A3339D8ED54}" type="presOf" srcId="{FCD52E00-108B-42C6-AA1E-B5AB758FF0D1}" destId="{AFB72264-916D-4742-BFA1-BD6D69464B7B}" srcOrd="0" destOrd="0" presId="urn:microsoft.com/office/officeart/2008/layout/LinedList"/>
    <dgm:cxn modelId="{C96D07BA-C7C4-436F-BE35-A48DC2F67E4C}" type="presOf" srcId="{048CA850-1621-405F-89CA-09ABCAFEFA45}" destId="{4A26C036-F05E-413C-B269-E6B4D1E6182A}" srcOrd="0" destOrd="0" presId="urn:microsoft.com/office/officeart/2008/layout/LinedList"/>
    <dgm:cxn modelId="{A4470A85-DAA1-4993-A7D1-5E136579FFD1}" type="presOf" srcId="{629E271B-8104-4E86-8938-32F54497C832}" destId="{6A8DE8F4-5E4C-4B5B-A147-E7A6AB507634}" srcOrd="0" destOrd="0" presId="urn:microsoft.com/office/officeart/2008/layout/LinedList"/>
    <dgm:cxn modelId="{CCE29C82-3518-4863-BAEE-1F4273D15E6F}" srcId="{BBFC7D3B-4FD8-4AC4-B19D-99A8EF866A8D}" destId="{4050BCC3-FE8B-4403-853F-94D29A4F452B}" srcOrd="8" destOrd="0" parTransId="{02A6B0C1-439B-41B0-A880-C02EC7F9A5AE}" sibTransId="{6D02EF48-4461-4FFB-8458-4F8A5E195052}"/>
    <dgm:cxn modelId="{0CB4EFD5-08FA-43E4-855A-454E0657CFFD}" type="presOf" srcId="{7692AE00-25DB-43B9-8DF5-277427F871D4}" destId="{760CCF81-FB73-4940-B1A5-48F9619CDBD6}" srcOrd="0" destOrd="0" presId="urn:microsoft.com/office/officeart/2008/layout/LinedList"/>
    <dgm:cxn modelId="{61A34F11-1A34-4684-8A0E-B86C63186F18}" type="presOf" srcId="{B1CEF134-3081-43BB-AB64-7782554E884D}" destId="{4BC8B9C8-651D-4DD5-9F3A-F06DDF57D3B0}" srcOrd="0" destOrd="0" presId="urn:microsoft.com/office/officeart/2008/layout/LinedList"/>
    <dgm:cxn modelId="{1F9E3136-6AA9-4959-B4A8-F235766D981B}" type="presOf" srcId="{686068BD-FF1D-434A-A839-94AE6001CD59}" destId="{D5374C66-949D-4EF3-8AD0-4F58213AEF6C}" srcOrd="0" destOrd="0" presId="urn:microsoft.com/office/officeart/2008/layout/LinedList"/>
    <dgm:cxn modelId="{200288BC-0DE1-432B-9C8B-5471A4739646}" srcId="{BBFC7D3B-4FD8-4AC4-B19D-99A8EF866A8D}" destId="{6800C700-6661-4F7E-8DB8-46ACD41E0459}" srcOrd="10" destOrd="0" parTransId="{ECD061C1-86B6-4F0B-B05B-61BBCE131162}" sibTransId="{7C43B416-E26B-4DA1-8EDB-BD9A14E55E26}"/>
    <dgm:cxn modelId="{CC0E33AD-9FB5-431F-AAE4-0EC67F3435D9}" srcId="{BBFC7D3B-4FD8-4AC4-B19D-99A8EF866A8D}" destId="{083D0D33-6384-4C73-8084-D299834B1E3B}" srcOrd="5" destOrd="0" parTransId="{02E0C415-86A0-49E7-86AD-619241534FEF}" sibTransId="{77F0B840-E52E-40C9-A8C7-95F32EC0E2D2}"/>
    <dgm:cxn modelId="{DF19A265-7FB9-4174-9034-6F3330422D5C}" srcId="{BBFC7D3B-4FD8-4AC4-B19D-99A8EF866A8D}" destId="{FCD52E00-108B-42C6-AA1E-B5AB758FF0D1}" srcOrd="2" destOrd="0" parTransId="{006E6932-C6F2-4AD4-B18B-1DA9F078CA31}" sibTransId="{E616B192-57A2-4243-B9AB-795207496033}"/>
    <dgm:cxn modelId="{B4246A23-1616-4B98-90A3-8C8A6C27C735}" srcId="{BBFC7D3B-4FD8-4AC4-B19D-99A8EF866A8D}" destId="{D06FC32D-4493-437C-B819-160DF80A9B56}" srcOrd="7" destOrd="0" parTransId="{771506D5-08C7-4DE7-B2F3-C9008C14E192}" sibTransId="{67AD5461-7AD2-45B3-B255-EDAF98DB1A25}"/>
    <dgm:cxn modelId="{34D14D8C-B9A9-480F-812E-7EC0A058C721}" type="presOf" srcId="{6800C700-6661-4F7E-8DB8-46ACD41E0459}" destId="{8F4AF384-2346-46C1-BDBE-9485CD66DCA0}" srcOrd="0" destOrd="0" presId="urn:microsoft.com/office/officeart/2008/layout/LinedList"/>
    <dgm:cxn modelId="{B87EDDC8-1A23-401A-8398-27EEBEE54A45}" srcId="{BBFC7D3B-4FD8-4AC4-B19D-99A8EF866A8D}" destId="{048CA850-1621-405F-89CA-09ABCAFEFA45}" srcOrd="0" destOrd="0" parTransId="{15175244-59CB-4586-9C28-48754325FDCF}" sibTransId="{167DDDA5-E9B8-4D6C-A7AA-6E6C421EEDA0}"/>
    <dgm:cxn modelId="{DE9E6B34-076C-4C2E-8759-1169142FB8A7}" type="presOf" srcId="{083D0D33-6384-4C73-8084-D299834B1E3B}" destId="{A28A787C-3FA6-49F8-B090-0815B0DA4C0B}" srcOrd="0" destOrd="0" presId="urn:microsoft.com/office/officeart/2008/layout/LinedList"/>
    <dgm:cxn modelId="{18FA7235-403D-4A2A-8DBA-F3D9C73BCF83}" type="presOf" srcId="{6D90B88F-6BEB-4EA8-9F91-FD4FC45812F1}" destId="{A1A0D3CF-B3DB-4F18-9FF9-B3B0C87D82AE}" srcOrd="0" destOrd="0" presId="urn:microsoft.com/office/officeart/2008/layout/LinedList"/>
    <dgm:cxn modelId="{5F63C792-A3D0-4385-87A5-5CCF9E252BD2}" type="presOf" srcId="{BBFC7D3B-4FD8-4AC4-B19D-99A8EF866A8D}" destId="{05CA33DF-251A-41A2-A984-767A7C12825A}" srcOrd="0" destOrd="0" presId="urn:microsoft.com/office/officeart/2008/layout/LinedList"/>
    <dgm:cxn modelId="{7B57E48C-C820-4913-BD2A-6954A8C3A329}" srcId="{BBFC7D3B-4FD8-4AC4-B19D-99A8EF866A8D}" destId="{686068BD-FF1D-434A-A839-94AE6001CD59}" srcOrd="9" destOrd="0" parTransId="{7256448A-14C0-4FC5-975B-B2073498EA86}" sibTransId="{ABA6F5C2-5516-4340-BB3E-79AD08DBAB03}"/>
    <dgm:cxn modelId="{AD1FD707-C6A3-404E-97AD-4320966F5F2E}" type="presOf" srcId="{4050BCC3-FE8B-4403-853F-94D29A4F452B}" destId="{87203565-AEDC-490C-851A-CF4247653F93}" srcOrd="0" destOrd="0" presId="urn:microsoft.com/office/officeart/2008/layout/LinedList"/>
    <dgm:cxn modelId="{9199859E-EA0B-460C-96E5-9E370E19E275}" srcId="{BBFC7D3B-4FD8-4AC4-B19D-99A8EF866A8D}" destId="{629E271B-8104-4E86-8938-32F54497C832}" srcOrd="6" destOrd="0" parTransId="{A0F0D91F-D99C-48BE-95B9-6E113F01A9ED}" sibTransId="{5309E607-3519-48D0-B328-757237A87FE3}"/>
    <dgm:cxn modelId="{D1FA72AD-F6A3-44DA-B892-97C228F52447}" srcId="{BBFC7D3B-4FD8-4AC4-B19D-99A8EF866A8D}" destId="{6D90B88F-6BEB-4EA8-9F91-FD4FC45812F1}" srcOrd="4" destOrd="0" parTransId="{A8B9739C-1B95-48CB-BDEE-724E2A319BC2}" sibTransId="{02C7B875-ED8A-4043-9DBA-80BF72AD4DD7}"/>
    <dgm:cxn modelId="{FA8F796D-0B04-49E8-A8AB-0290BE22DD3D}" type="presOf" srcId="{D06FC32D-4493-437C-B819-160DF80A9B56}" destId="{0F021263-A9B9-4C62-8188-5DB8D040FF47}" srcOrd="0" destOrd="0" presId="urn:microsoft.com/office/officeart/2008/layout/LinedList"/>
    <dgm:cxn modelId="{9D90D977-B33C-4870-9512-A7F4CC6FA7DC}" srcId="{BBFC7D3B-4FD8-4AC4-B19D-99A8EF866A8D}" destId="{7692AE00-25DB-43B9-8DF5-277427F871D4}" srcOrd="1" destOrd="0" parTransId="{97CE5A36-1991-42A2-A48A-186A3EECCBD7}" sibTransId="{5C3633DC-652C-4D29-AC26-CDA842502E4A}"/>
    <dgm:cxn modelId="{D8D25914-3FA9-4F38-8BF0-7B2604FF5DE7}" type="presParOf" srcId="{05CA33DF-251A-41A2-A984-767A7C12825A}" destId="{2A1124A7-AFEA-4EAE-BD93-BEF1B603FF4B}" srcOrd="0" destOrd="0" presId="urn:microsoft.com/office/officeart/2008/layout/LinedList"/>
    <dgm:cxn modelId="{178B5A72-C47E-41B1-A9E7-9EF111068177}" type="presParOf" srcId="{05CA33DF-251A-41A2-A984-767A7C12825A}" destId="{D9FB0FAC-72C1-41A8-8861-44D68BABD20E}" srcOrd="1" destOrd="0" presId="urn:microsoft.com/office/officeart/2008/layout/LinedList"/>
    <dgm:cxn modelId="{78B88FC4-EDC7-479E-AE15-467EC22921F4}" type="presParOf" srcId="{D9FB0FAC-72C1-41A8-8861-44D68BABD20E}" destId="{4A26C036-F05E-413C-B269-E6B4D1E6182A}" srcOrd="0" destOrd="0" presId="urn:microsoft.com/office/officeart/2008/layout/LinedList"/>
    <dgm:cxn modelId="{09B6AA6A-A0DC-429F-8E45-B2FE0B6B7AF2}" type="presParOf" srcId="{D9FB0FAC-72C1-41A8-8861-44D68BABD20E}" destId="{A69A153B-6186-4947-80A7-E6D53CB23E24}" srcOrd="1" destOrd="0" presId="urn:microsoft.com/office/officeart/2008/layout/LinedList"/>
    <dgm:cxn modelId="{FCD7E273-5B21-466F-B446-6A012EB83032}" type="presParOf" srcId="{05CA33DF-251A-41A2-A984-767A7C12825A}" destId="{B9BDC4CE-8A5B-43E9-8896-13393537D2D5}" srcOrd="2" destOrd="0" presId="urn:microsoft.com/office/officeart/2008/layout/LinedList"/>
    <dgm:cxn modelId="{87FFDB5C-3FAC-43D8-BF88-7BDCD8EE77BE}" type="presParOf" srcId="{05CA33DF-251A-41A2-A984-767A7C12825A}" destId="{3C6DA29A-1597-4A3D-B699-D52A9D76C33B}" srcOrd="3" destOrd="0" presId="urn:microsoft.com/office/officeart/2008/layout/LinedList"/>
    <dgm:cxn modelId="{42E93351-B8A0-43AD-B0BB-FE92AEA03544}" type="presParOf" srcId="{3C6DA29A-1597-4A3D-B699-D52A9D76C33B}" destId="{760CCF81-FB73-4940-B1A5-48F9619CDBD6}" srcOrd="0" destOrd="0" presId="urn:microsoft.com/office/officeart/2008/layout/LinedList"/>
    <dgm:cxn modelId="{A2A44CA1-9AFE-4F51-87D3-6A9B3AF1BECD}" type="presParOf" srcId="{3C6DA29A-1597-4A3D-B699-D52A9D76C33B}" destId="{ED9753AC-7064-4EBE-AF87-5BAE219282C2}" srcOrd="1" destOrd="0" presId="urn:microsoft.com/office/officeart/2008/layout/LinedList"/>
    <dgm:cxn modelId="{9BE999F9-C8E4-4C9F-8AD4-2730B8280DA9}" type="presParOf" srcId="{05CA33DF-251A-41A2-A984-767A7C12825A}" destId="{4128FAFE-E057-4E3D-8240-A652B2AF1FE4}" srcOrd="4" destOrd="0" presId="urn:microsoft.com/office/officeart/2008/layout/LinedList"/>
    <dgm:cxn modelId="{99374C75-3D7E-40A3-9BE3-5E58DEB19450}" type="presParOf" srcId="{05CA33DF-251A-41A2-A984-767A7C12825A}" destId="{C0FE6080-7B9A-4872-9ACA-93085514195A}" srcOrd="5" destOrd="0" presId="urn:microsoft.com/office/officeart/2008/layout/LinedList"/>
    <dgm:cxn modelId="{3DC2E62B-78D7-4E4F-9687-A0465ED0A3EE}" type="presParOf" srcId="{C0FE6080-7B9A-4872-9ACA-93085514195A}" destId="{AFB72264-916D-4742-BFA1-BD6D69464B7B}" srcOrd="0" destOrd="0" presId="urn:microsoft.com/office/officeart/2008/layout/LinedList"/>
    <dgm:cxn modelId="{C71FD2EC-9D61-453B-89B4-BA6303B8084E}" type="presParOf" srcId="{C0FE6080-7B9A-4872-9ACA-93085514195A}" destId="{0856379E-F176-49DE-96FE-3AE6BF3C8C80}" srcOrd="1" destOrd="0" presId="urn:microsoft.com/office/officeart/2008/layout/LinedList"/>
    <dgm:cxn modelId="{9AFEEC86-6B3D-48BF-936B-C80F76A9721C}" type="presParOf" srcId="{05CA33DF-251A-41A2-A984-767A7C12825A}" destId="{16CEFA35-83FC-4FFF-9095-CA9C35F7D2E5}" srcOrd="6" destOrd="0" presId="urn:microsoft.com/office/officeart/2008/layout/LinedList"/>
    <dgm:cxn modelId="{744B4183-4B13-4493-8869-24F7EC1DF068}" type="presParOf" srcId="{05CA33DF-251A-41A2-A984-767A7C12825A}" destId="{548DEF0B-6541-402B-A4E8-7B35B16E2F81}" srcOrd="7" destOrd="0" presId="urn:microsoft.com/office/officeart/2008/layout/LinedList"/>
    <dgm:cxn modelId="{6AEA2EAC-ECC5-491D-A5A9-64066757389C}" type="presParOf" srcId="{548DEF0B-6541-402B-A4E8-7B35B16E2F81}" destId="{4BC8B9C8-651D-4DD5-9F3A-F06DDF57D3B0}" srcOrd="0" destOrd="0" presId="urn:microsoft.com/office/officeart/2008/layout/LinedList"/>
    <dgm:cxn modelId="{770DB98C-040E-4203-83AE-ADB96995A887}" type="presParOf" srcId="{548DEF0B-6541-402B-A4E8-7B35B16E2F81}" destId="{4C60BDEC-B83E-4389-883E-51BBB7709777}" srcOrd="1" destOrd="0" presId="urn:microsoft.com/office/officeart/2008/layout/LinedList"/>
    <dgm:cxn modelId="{A537919E-16EB-420A-ACD3-6ADCF5D0ED29}" type="presParOf" srcId="{05CA33DF-251A-41A2-A984-767A7C12825A}" destId="{7094EE05-62A7-445E-AD7A-BD28C929FE5F}" srcOrd="8" destOrd="0" presId="urn:microsoft.com/office/officeart/2008/layout/LinedList"/>
    <dgm:cxn modelId="{ECD3C320-9F14-4E7F-A9A5-FFA859B74FB9}" type="presParOf" srcId="{05CA33DF-251A-41A2-A984-767A7C12825A}" destId="{D4CCE7AC-1A96-49B1-947F-268CCEF59A78}" srcOrd="9" destOrd="0" presId="urn:microsoft.com/office/officeart/2008/layout/LinedList"/>
    <dgm:cxn modelId="{87156923-D12E-4EB9-8864-29579DD15083}" type="presParOf" srcId="{D4CCE7AC-1A96-49B1-947F-268CCEF59A78}" destId="{A1A0D3CF-B3DB-4F18-9FF9-B3B0C87D82AE}" srcOrd="0" destOrd="0" presId="urn:microsoft.com/office/officeart/2008/layout/LinedList"/>
    <dgm:cxn modelId="{EE7DFD3B-43CB-4168-875C-698DABAC53E0}" type="presParOf" srcId="{D4CCE7AC-1A96-49B1-947F-268CCEF59A78}" destId="{27690536-3491-427F-A76F-5D32849FC7D6}" srcOrd="1" destOrd="0" presId="urn:microsoft.com/office/officeart/2008/layout/LinedList"/>
    <dgm:cxn modelId="{3F6BFDB2-5A0E-4BBE-A8BC-F18362A60763}" type="presParOf" srcId="{05CA33DF-251A-41A2-A984-767A7C12825A}" destId="{9C0586A3-8A4C-4104-9D76-B16BB5450CA9}" srcOrd="10" destOrd="0" presId="urn:microsoft.com/office/officeart/2008/layout/LinedList"/>
    <dgm:cxn modelId="{93467EA6-7E3B-465F-B15D-864CBFCA5716}" type="presParOf" srcId="{05CA33DF-251A-41A2-A984-767A7C12825A}" destId="{2BA943E7-2B86-4F3A-9BFB-EFC8BC5033F0}" srcOrd="11" destOrd="0" presId="urn:microsoft.com/office/officeart/2008/layout/LinedList"/>
    <dgm:cxn modelId="{B8A1C2A4-F9FC-4173-8BC6-D434181745E3}" type="presParOf" srcId="{2BA943E7-2B86-4F3A-9BFB-EFC8BC5033F0}" destId="{A28A787C-3FA6-49F8-B090-0815B0DA4C0B}" srcOrd="0" destOrd="0" presId="urn:microsoft.com/office/officeart/2008/layout/LinedList"/>
    <dgm:cxn modelId="{36FD91AB-E5B5-4F0F-83E8-A45A258186B7}" type="presParOf" srcId="{2BA943E7-2B86-4F3A-9BFB-EFC8BC5033F0}" destId="{C13C34D9-34F8-4DF7-BEF1-61AEA2BA1C33}" srcOrd="1" destOrd="0" presId="urn:microsoft.com/office/officeart/2008/layout/LinedList"/>
    <dgm:cxn modelId="{B8241DA5-2640-4C04-AAC4-DB0393EC7822}" type="presParOf" srcId="{05CA33DF-251A-41A2-A984-767A7C12825A}" destId="{17B9AA69-D599-463B-9CBE-7BB82FDD307B}" srcOrd="12" destOrd="0" presId="urn:microsoft.com/office/officeart/2008/layout/LinedList"/>
    <dgm:cxn modelId="{14EEF684-2CC6-404C-947A-8142DA6B088D}" type="presParOf" srcId="{05CA33DF-251A-41A2-A984-767A7C12825A}" destId="{515A0E80-6F3C-46AA-97A1-E74F99D01AC4}" srcOrd="13" destOrd="0" presId="urn:microsoft.com/office/officeart/2008/layout/LinedList"/>
    <dgm:cxn modelId="{5AE19502-645B-4F1C-93C7-132CE7FB61D9}" type="presParOf" srcId="{515A0E80-6F3C-46AA-97A1-E74F99D01AC4}" destId="{6A8DE8F4-5E4C-4B5B-A147-E7A6AB507634}" srcOrd="0" destOrd="0" presId="urn:microsoft.com/office/officeart/2008/layout/LinedList"/>
    <dgm:cxn modelId="{9841C7B5-1CCD-4F5A-A556-976B87D11F0B}" type="presParOf" srcId="{515A0E80-6F3C-46AA-97A1-E74F99D01AC4}" destId="{120EC0BF-2C11-4A20-8F23-C3E68A675375}" srcOrd="1" destOrd="0" presId="urn:microsoft.com/office/officeart/2008/layout/LinedList"/>
    <dgm:cxn modelId="{E83FD6CB-B54F-47B5-9278-3FB9F497775B}" type="presParOf" srcId="{05CA33DF-251A-41A2-A984-767A7C12825A}" destId="{4E742154-84B2-4DC8-912F-184D1BE2B497}" srcOrd="14" destOrd="0" presId="urn:microsoft.com/office/officeart/2008/layout/LinedList"/>
    <dgm:cxn modelId="{561C80E6-06F0-4471-BED2-346A96D50F97}" type="presParOf" srcId="{05CA33DF-251A-41A2-A984-767A7C12825A}" destId="{51AC8670-374A-46B8-98E2-38C6AC260E49}" srcOrd="15" destOrd="0" presId="urn:microsoft.com/office/officeart/2008/layout/LinedList"/>
    <dgm:cxn modelId="{FF8BD8B4-9FA5-4E96-A4F0-720B22C0B846}" type="presParOf" srcId="{51AC8670-374A-46B8-98E2-38C6AC260E49}" destId="{0F021263-A9B9-4C62-8188-5DB8D040FF47}" srcOrd="0" destOrd="0" presId="urn:microsoft.com/office/officeart/2008/layout/LinedList"/>
    <dgm:cxn modelId="{7BBDE03C-73EB-45A2-B515-12C28C0AD3B7}" type="presParOf" srcId="{51AC8670-374A-46B8-98E2-38C6AC260E49}" destId="{984C47A5-1D02-4751-94D1-0A642A4087CD}" srcOrd="1" destOrd="0" presId="urn:microsoft.com/office/officeart/2008/layout/LinedList"/>
    <dgm:cxn modelId="{B8481900-340B-4965-8514-7C4B6A7344B7}" type="presParOf" srcId="{05CA33DF-251A-41A2-A984-767A7C12825A}" destId="{A24FDE1F-92AB-4EE7-97CE-399336A458F1}" srcOrd="16" destOrd="0" presId="urn:microsoft.com/office/officeart/2008/layout/LinedList"/>
    <dgm:cxn modelId="{4D4AEC29-5004-46AB-BE50-298B565E3362}" type="presParOf" srcId="{05CA33DF-251A-41A2-A984-767A7C12825A}" destId="{CAB3581D-F057-49B3-8C58-AC6774360908}" srcOrd="17" destOrd="0" presId="urn:microsoft.com/office/officeart/2008/layout/LinedList"/>
    <dgm:cxn modelId="{30F8589B-CE25-4FA3-A392-F3942E21FF77}" type="presParOf" srcId="{CAB3581D-F057-49B3-8C58-AC6774360908}" destId="{87203565-AEDC-490C-851A-CF4247653F93}" srcOrd="0" destOrd="0" presId="urn:microsoft.com/office/officeart/2008/layout/LinedList"/>
    <dgm:cxn modelId="{90E2BBBC-BC46-4ECF-BB2D-A0E25C168EB7}" type="presParOf" srcId="{CAB3581D-F057-49B3-8C58-AC6774360908}" destId="{AD00C0EE-C56C-4711-8CEC-38F344AC2FC8}" srcOrd="1" destOrd="0" presId="urn:microsoft.com/office/officeart/2008/layout/LinedList"/>
    <dgm:cxn modelId="{5DBBE9A6-A1E4-49E6-ACB0-8932793914AD}" type="presParOf" srcId="{05CA33DF-251A-41A2-A984-767A7C12825A}" destId="{A3980AA9-FCB6-4E71-808C-D4C381109152}" srcOrd="18" destOrd="0" presId="urn:microsoft.com/office/officeart/2008/layout/LinedList"/>
    <dgm:cxn modelId="{48BAD948-9C98-48E0-8FBB-1B3094D0D92D}" type="presParOf" srcId="{05CA33DF-251A-41A2-A984-767A7C12825A}" destId="{9F2BF2D3-82B0-46CA-BEF1-C1422BA6584A}" srcOrd="19" destOrd="0" presId="urn:microsoft.com/office/officeart/2008/layout/LinedList"/>
    <dgm:cxn modelId="{FDFBABF3-36B4-4989-ABDE-0D38C5029D5C}" type="presParOf" srcId="{9F2BF2D3-82B0-46CA-BEF1-C1422BA6584A}" destId="{D5374C66-949D-4EF3-8AD0-4F58213AEF6C}" srcOrd="0" destOrd="0" presId="urn:microsoft.com/office/officeart/2008/layout/LinedList"/>
    <dgm:cxn modelId="{84D3E821-AF04-43DB-9325-A3168AB7661C}" type="presParOf" srcId="{9F2BF2D3-82B0-46CA-BEF1-C1422BA6584A}" destId="{8BA759C1-74A2-4D3C-9350-71C3A25A9D23}" srcOrd="1" destOrd="0" presId="urn:microsoft.com/office/officeart/2008/layout/LinedList"/>
    <dgm:cxn modelId="{471D135F-0956-4A05-97F6-09CA4A49C868}" type="presParOf" srcId="{05CA33DF-251A-41A2-A984-767A7C12825A}" destId="{4B3E81FC-4FCF-4BDE-A2E9-B0D546BB2065}" srcOrd="20" destOrd="0" presId="urn:microsoft.com/office/officeart/2008/layout/LinedList"/>
    <dgm:cxn modelId="{EE9B1565-DD2C-4188-9323-EFF7701F94E9}" type="presParOf" srcId="{05CA33DF-251A-41A2-A984-767A7C12825A}" destId="{3F662B81-DF37-49AE-9165-E01BFED14485}" srcOrd="21" destOrd="0" presId="urn:microsoft.com/office/officeart/2008/layout/LinedList"/>
    <dgm:cxn modelId="{A46D5E5E-C14E-4930-B541-8F2734150161}" type="presParOf" srcId="{3F662B81-DF37-49AE-9165-E01BFED14485}" destId="{8F4AF384-2346-46C1-BDBE-9485CD66DCA0}" srcOrd="0" destOrd="0" presId="urn:microsoft.com/office/officeart/2008/layout/LinedList"/>
    <dgm:cxn modelId="{DE871B58-7F82-4C35-A826-C75C14673B4B}" type="presParOf" srcId="{3F662B81-DF37-49AE-9165-E01BFED14485}" destId="{4A4DB055-CB38-4431-B632-840EED982A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BFC7D3B-4FD8-4AC4-B19D-99A8EF866A8D}"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048CA850-1621-405F-89CA-09ABCAFEFA45}">
      <dgm:prSet custT="1"/>
      <dgm:spPr/>
      <dgm:t>
        <a:bodyPr/>
        <a:lstStyle/>
        <a:p>
          <a:r>
            <a:rPr lang="lv-LV" sz="1600" u="none" dirty="0" smtClean="0">
              <a:latin typeface="Cambria" panose="02040503050406030204" pitchFamily="18" charset="0"/>
            </a:rPr>
            <a:t>Pamatlīdzekļu iegāde, kas ir tieši un nepastarpināti saistīta ar ražošanas vai pakalpojuma sniegšanas procesu</a:t>
          </a:r>
          <a:endParaRPr lang="en-US" sz="1600" b="1" dirty="0">
            <a:latin typeface="Cambria" panose="02040503050406030204" pitchFamily="18" charset="0"/>
            <a:cs typeface="Times New Roman" panose="02020603050405020304" pitchFamily="18" charset="0"/>
          </a:endParaRPr>
        </a:p>
      </dgm:t>
    </dgm:pt>
    <dgm:pt modelId="{15175244-59CB-4586-9C28-48754325FDCF}" type="parTrans" cxnId="{B87EDDC8-1A23-401A-8398-27EEBEE54A45}">
      <dgm:prSet/>
      <dgm:spPr/>
      <dgm:t>
        <a:bodyPr/>
        <a:lstStyle/>
        <a:p>
          <a:endParaRPr lang="en-US" sz="1600"/>
        </a:p>
      </dgm:t>
    </dgm:pt>
    <dgm:pt modelId="{167DDDA5-E9B8-4D6C-A7AA-6E6C421EEDA0}" type="sibTrans" cxnId="{B87EDDC8-1A23-401A-8398-27EEBEE54A45}">
      <dgm:prSet/>
      <dgm:spPr/>
      <dgm:t>
        <a:bodyPr/>
        <a:lstStyle/>
        <a:p>
          <a:endParaRPr lang="en-US" sz="1600"/>
        </a:p>
      </dgm:t>
    </dgm:pt>
    <dgm:pt modelId="{5537597F-26B6-4B08-8EA8-0BE8755E5E14}">
      <dgm:prSet custT="1"/>
      <dgm:spPr/>
      <dgm:t>
        <a:bodyPr/>
        <a:lstStyle/>
        <a:p>
          <a:pPr algn="just"/>
          <a:r>
            <a:rPr lang="lv-LV" sz="1600" u="none" dirty="0" smtClean="0">
              <a:latin typeface="Cambria" panose="02040503050406030204" pitchFamily="18" charset="0"/>
            </a:rPr>
            <a:t>Izdevumu segšanai, kas saistīti ar atlīdzību (atalgojums, tajā skaitā darba alga, un/vai darba spēka nodokļi (iedzīvotāju ienākuma nodoklis un/vai valsts sociālās apdrošināšanas obligātās iemaksas)) jaunas darba vietas izveidei </a:t>
          </a:r>
          <a:r>
            <a:rPr lang="lv-LV" sz="1600" u="none" dirty="0" err="1" smtClean="0">
              <a:latin typeface="Cambria" panose="02040503050406030204" pitchFamily="18" charset="0"/>
            </a:rPr>
            <a:t>remigrantam</a:t>
          </a:r>
          <a:r>
            <a:rPr lang="lv-LV" sz="1600" u="none" dirty="0" smtClean="0">
              <a:latin typeface="Cambria" panose="02040503050406030204" pitchFamily="18" charset="0"/>
            </a:rPr>
            <a:t>, kas atbilst pilna darba laika slodzei</a:t>
          </a:r>
        </a:p>
      </dgm:t>
    </dgm:pt>
    <dgm:pt modelId="{0FC1DC52-4834-405E-9187-B2698D83ED64}" type="parTrans" cxnId="{05BC6B75-E123-47E1-8098-64B1C592683B}">
      <dgm:prSet/>
      <dgm:spPr/>
      <dgm:t>
        <a:bodyPr/>
        <a:lstStyle/>
        <a:p>
          <a:endParaRPr lang="lv-LV" sz="1600"/>
        </a:p>
      </dgm:t>
    </dgm:pt>
    <dgm:pt modelId="{F77D77F4-620C-4BC2-9CE1-3F777F1EFB67}" type="sibTrans" cxnId="{05BC6B75-E123-47E1-8098-64B1C592683B}">
      <dgm:prSet/>
      <dgm:spPr/>
      <dgm:t>
        <a:bodyPr/>
        <a:lstStyle/>
        <a:p>
          <a:endParaRPr lang="lv-LV" sz="1600"/>
        </a:p>
      </dgm:t>
    </dgm:pt>
    <dgm:pt modelId="{05CA33DF-251A-41A2-A984-767A7C12825A}" type="pres">
      <dgm:prSet presAssocID="{BBFC7D3B-4FD8-4AC4-B19D-99A8EF866A8D}" presName="vert0" presStyleCnt="0">
        <dgm:presLayoutVars>
          <dgm:dir/>
          <dgm:animOne val="branch"/>
          <dgm:animLvl val="lvl"/>
        </dgm:presLayoutVars>
      </dgm:prSet>
      <dgm:spPr/>
      <dgm:t>
        <a:bodyPr/>
        <a:lstStyle/>
        <a:p>
          <a:endParaRPr lang="lv-LV"/>
        </a:p>
      </dgm:t>
    </dgm:pt>
    <dgm:pt modelId="{2A1124A7-AFEA-4EAE-BD93-BEF1B603FF4B}" type="pres">
      <dgm:prSet presAssocID="{048CA850-1621-405F-89CA-09ABCAFEFA45}" presName="thickLine" presStyleLbl="alignNode1" presStyleIdx="0" presStyleCnt="2" custLinFactNeighborX="-149" custLinFactNeighborY="-14646"/>
      <dgm:spPr/>
      <dgm:t>
        <a:bodyPr/>
        <a:lstStyle/>
        <a:p>
          <a:endParaRPr lang="lv-LV"/>
        </a:p>
      </dgm:t>
    </dgm:pt>
    <dgm:pt modelId="{D9FB0FAC-72C1-41A8-8861-44D68BABD20E}" type="pres">
      <dgm:prSet presAssocID="{048CA850-1621-405F-89CA-09ABCAFEFA45}" presName="horz1" presStyleCnt="0"/>
      <dgm:spPr/>
      <dgm:t>
        <a:bodyPr/>
        <a:lstStyle/>
        <a:p>
          <a:endParaRPr lang="lv-LV"/>
        </a:p>
      </dgm:t>
    </dgm:pt>
    <dgm:pt modelId="{4A26C036-F05E-413C-B269-E6B4D1E6182A}" type="pres">
      <dgm:prSet presAssocID="{048CA850-1621-405F-89CA-09ABCAFEFA45}" presName="tx1" presStyleLbl="revTx" presStyleIdx="0" presStyleCnt="2" custScaleY="71677"/>
      <dgm:spPr/>
      <dgm:t>
        <a:bodyPr/>
        <a:lstStyle/>
        <a:p>
          <a:endParaRPr lang="lv-LV"/>
        </a:p>
      </dgm:t>
    </dgm:pt>
    <dgm:pt modelId="{A69A153B-6186-4947-80A7-E6D53CB23E24}" type="pres">
      <dgm:prSet presAssocID="{048CA850-1621-405F-89CA-09ABCAFEFA45}" presName="vert1" presStyleCnt="0"/>
      <dgm:spPr/>
      <dgm:t>
        <a:bodyPr/>
        <a:lstStyle/>
        <a:p>
          <a:endParaRPr lang="lv-LV"/>
        </a:p>
      </dgm:t>
    </dgm:pt>
    <dgm:pt modelId="{17FFAC1A-28E2-48A2-83DF-4447C486E3C9}" type="pres">
      <dgm:prSet presAssocID="{5537597F-26B6-4B08-8EA8-0BE8755E5E14}" presName="thickLine" presStyleLbl="alignNode1" presStyleIdx="1" presStyleCnt="2"/>
      <dgm:spPr/>
    </dgm:pt>
    <dgm:pt modelId="{E25D2C26-D4D7-4FF7-9623-74EE06F3247D}" type="pres">
      <dgm:prSet presAssocID="{5537597F-26B6-4B08-8EA8-0BE8755E5E14}" presName="horz1" presStyleCnt="0"/>
      <dgm:spPr/>
    </dgm:pt>
    <dgm:pt modelId="{F50B1F1D-DB33-4FED-A6D7-FC17308AB0B2}" type="pres">
      <dgm:prSet presAssocID="{5537597F-26B6-4B08-8EA8-0BE8755E5E14}" presName="tx1" presStyleLbl="revTx" presStyleIdx="1" presStyleCnt="2" custScaleY="291347"/>
      <dgm:spPr/>
      <dgm:t>
        <a:bodyPr/>
        <a:lstStyle/>
        <a:p>
          <a:endParaRPr lang="lv-LV"/>
        </a:p>
      </dgm:t>
    </dgm:pt>
    <dgm:pt modelId="{898A5E5E-CC54-4DBB-8CDE-036BEBAAF314}" type="pres">
      <dgm:prSet presAssocID="{5537597F-26B6-4B08-8EA8-0BE8755E5E14}" presName="vert1" presStyleCnt="0"/>
      <dgm:spPr/>
    </dgm:pt>
  </dgm:ptLst>
  <dgm:cxnLst>
    <dgm:cxn modelId="{05BC6B75-E123-47E1-8098-64B1C592683B}" srcId="{BBFC7D3B-4FD8-4AC4-B19D-99A8EF866A8D}" destId="{5537597F-26B6-4B08-8EA8-0BE8755E5E14}" srcOrd="1" destOrd="0" parTransId="{0FC1DC52-4834-405E-9187-B2698D83ED64}" sibTransId="{F77D77F4-620C-4BC2-9CE1-3F777F1EFB67}"/>
    <dgm:cxn modelId="{B87EDDC8-1A23-401A-8398-27EEBEE54A45}" srcId="{BBFC7D3B-4FD8-4AC4-B19D-99A8EF866A8D}" destId="{048CA850-1621-405F-89CA-09ABCAFEFA45}" srcOrd="0" destOrd="0" parTransId="{15175244-59CB-4586-9C28-48754325FDCF}" sibTransId="{167DDDA5-E9B8-4D6C-A7AA-6E6C421EEDA0}"/>
    <dgm:cxn modelId="{70EAC0BB-A1FA-40FE-90EE-AB61B56EEC67}" type="presOf" srcId="{5537597F-26B6-4B08-8EA8-0BE8755E5E14}" destId="{F50B1F1D-DB33-4FED-A6D7-FC17308AB0B2}" srcOrd="0" destOrd="0" presId="urn:microsoft.com/office/officeart/2008/layout/LinedList"/>
    <dgm:cxn modelId="{3C99005D-F6D6-47C3-B633-709957558A3D}" type="presOf" srcId="{BBFC7D3B-4FD8-4AC4-B19D-99A8EF866A8D}" destId="{05CA33DF-251A-41A2-A984-767A7C12825A}" srcOrd="0" destOrd="0" presId="urn:microsoft.com/office/officeart/2008/layout/LinedList"/>
    <dgm:cxn modelId="{A71A9F31-447E-4F53-AE30-4E0674F87E01}" type="presOf" srcId="{048CA850-1621-405F-89CA-09ABCAFEFA45}" destId="{4A26C036-F05E-413C-B269-E6B4D1E6182A}" srcOrd="0" destOrd="0" presId="urn:microsoft.com/office/officeart/2008/layout/LinedList"/>
    <dgm:cxn modelId="{C157FD6E-36B2-45C8-8A89-F7FC09F8C8FA}" type="presParOf" srcId="{05CA33DF-251A-41A2-A984-767A7C12825A}" destId="{2A1124A7-AFEA-4EAE-BD93-BEF1B603FF4B}" srcOrd="0" destOrd="0" presId="urn:microsoft.com/office/officeart/2008/layout/LinedList"/>
    <dgm:cxn modelId="{8AA76F09-87A5-459B-A8DA-DB2BB41305CB}" type="presParOf" srcId="{05CA33DF-251A-41A2-A984-767A7C12825A}" destId="{D9FB0FAC-72C1-41A8-8861-44D68BABD20E}" srcOrd="1" destOrd="0" presId="urn:microsoft.com/office/officeart/2008/layout/LinedList"/>
    <dgm:cxn modelId="{2E4990E4-3592-4A01-BBF0-F542D18F0158}" type="presParOf" srcId="{D9FB0FAC-72C1-41A8-8861-44D68BABD20E}" destId="{4A26C036-F05E-413C-B269-E6B4D1E6182A}" srcOrd="0" destOrd="0" presId="urn:microsoft.com/office/officeart/2008/layout/LinedList"/>
    <dgm:cxn modelId="{9430FFB5-1834-4AE4-9005-D2A5A6F9669B}" type="presParOf" srcId="{D9FB0FAC-72C1-41A8-8861-44D68BABD20E}" destId="{A69A153B-6186-4947-80A7-E6D53CB23E24}" srcOrd="1" destOrd="0" presId="urn:microsoft.com/office/officeart/2008/layout/LinedList"/>
    <dgm:cxn modelId="{78C9EFFA-F801-40EF-97D7-6CE5A35F04EF}" type="presParOf" srcId="{05CA33DF-251A-41A2-A984-767A7C12825A}" destId="{17FFAC1A-28E2-48A2-83DF-4447C486E3C9}" srcOrd="2" destOrd="0" presId="urn:microsoft.com/office/officeart/2008/layout/LinedList"/>
    <dgm:cxn modelId="{CEFAF3D8-040A-4349-90BD-E7648BA3AF27}" type="presParOf" srcId="{05CA33DF-251A-41A2-A984-767A7C12825A}" destId="{E25D2C26-D4D7-4FF7-9623-74EE06F3247D}" srcOrd="3" destOrd="0" presId="urn:microsoft.com/office/officeart/2008/layout/LinedList"/>
    <dgm:cxn modelId="{03C84830-5752-48C5-81E7-9755234095B8}" type="presParOf" srcId="{E25D2C26-D4D7-4FF7-9623-74EE06F3247D}" destId="{F50B1F1D-DB33-4FED-A6D7-FC17308AB0B2}" srcOrd="0" destOrd="0" presId="urn:microsoft.com/office/officeart/2008/layout/LinedList"/>
    <dgm:cxn modelId="{A6F68E71-A0B6-4215-A2E5-28C1602A20B5}" type="presParOf" srcId="{E25D2C26-D4D7-4FF7-9623-74EE06F3247D}" destId="{898A5E5E-CC54-4DBB-8CDE-036BEBAAF314}"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A1B5ECA-D801-41EB-8F43-8027F39A4A69}" type="doc">
      <dgm:prSet loTypeId="urn:microsoft.com/office/officeart/2005/8/layout/default" loCatId="list" qsTypeId="urn:microsoft.com/office/officeart/2005/8/quickstyle/3d4" qsCatId="3D" csTypeId="urn:microsoft.com/office/officeart/2005/8/colors/accent3_4" csCatId="accent3" phldr="1"/>
      <dgm:spPr/>
      <dgm:t>
        <a:bodyPr/>
        <a:lstStyle/>
        <a:p>
          <a:endParaRPr lang="en-US"/>
        </a:p>
      </dgm:t>
    </dgm:pt>
    <dgm:pt modelId="{CFF41679-1DBA-4BCF-828D-21FFB24AE98F}">
      <dgm:prSet/>
      <dgm:spPr/>
      <dgm:t>
        <a:bodyPr/>
        <a:lstStyle/>
        <a:p>
          <a:r>
            <a:rPr lang="lv-LV" b="1" smtClean="0">
              <a:solidFill>
                <a:schemeClr val="tx2">
                  <a:lumMod val="50000"/>
                </a:schemeClr>
              </a:solidFill>
              <a:latin typeface="Cambria" panose="02040503050406030204" pitchFamily="18" charset="0"/>
              <a:cs typeface="Times New Roman" panose="02020603050405020304" pitchFamily="18" charset="0"/>
            </a:rPr>
            <a:t>Alkoholisko dzērienu ražošana un tirdzniecība</a:t>
          </a:r>
          <a:endParaRPr lang="en-US" b="1" dirty="0">
            <a:solidFill>
              <a:schemeClr val="tx2">
                <a:lumMod val="50000"/>
              </a:schemeClr>
            </a:solidFill>
            <a:latin typeface="Cambria" panose="02040503050406030204" pitchFamily="18" charset="0"/>
            <a:cs typeface="Times New Roman" panose="02020603050405020304" pitchFamily="18" charset="0"/>
          </a:endParaRPr>
        </a:p>
      </dgm:t>
    </dgm:pt>
    <dgm:pt modelId="{4C66772C-F50A-4C82-A723-7D1D7F546DF8}" type="parTrans" cxnId="{11F83F10-1080-4825-B1B5-BE19ACD95F9F}">
      <dgm:prSet/>
      <dgm:spPr/>
      <dgm:t>
        <a:bodyPr/>
        <a:lstStyle/>
        <a:p>
          <a:endParaRPr lang="en-US" b="1">
            <a:solidFill>
              <a:schemeClr val="tx2">
                <a:lumMod val="50000"/>
              </a:schemeClr>
            </a:solidFill>
            <a:latin typeface="Cambria" panose="02040503050406030204" pitchFamily="18" charset="0"/>
          </a:endParaRPr>
        </a:p>
      </dgm:t>
    </dgm:pt>
    <dgm:pt modelId="{A13CC2E6-91FE-41D0-BE58-C8080C3C79AF}" type="sibTrans" cxnId="{11F83F10-1080-4825-B1B5-BE19ACD95F9F}">
      <dgm:prSet/>
      <dgm:spPr/>
      <dgm:t>
        <a:bodyPr/>
        <a:lstStyle/>
        <a:p>
          <a:endParaRPr lang="en-US" b="1">
            <a:solidFill>
              <a:schemeClr val="tx2">
                <a:lumMod val="50000"/>
              </a:schemeClr>
            </a:solidFill>
            <a:latin typeface="Cambria" panose="02040503050406030204" pitchFamily="18" charset="0"/>
          </a:endParaRPr>
        </a:p>
      </dgm:t>
    </dgm:pt>
    <dgm:pt modelId="{5240CF01-E83E-4582-A5C6-E1D724EE41BC}">
      <dgm:prSet/>
      <dgm:spPr/>
      <dgm:t>
        <a:bodyPr/>
        <a:lstStyle/>
        <a:p>
          <a:r>
            <a:rPr lang="lv-LV" b="1" dirty="0" smtClean="0">
              <a:solidFill>
                <a:schemeClr val="tx2">
                  <a:lumMod val="50000"/>
                </a:schemeClr>
              </a:solidFill>
              <a:latin typeface="Cambria" panose="02040503050406030204" pitchFamily="18" charset="0"/>
              <a:cs typeface="Times New Roman" panose="02020603050405020304" pitchFamily="18" charset="0"/>
            </a:rPr>
            <a:t>Tabakas ražošana un tirdzniecība</a:t>
          </a:r>
          <a:endParaRPr lang="en-US" b="1" dirty="0">
            <a:solidFill>
              <a:schemeClr val="tx2">
                <a:lumMod val="50000"/>
              </a:schemeClr>
            </a:solidFill>
            <a:latin typeface="Cambria" panose="02040503050406030204" pitchFamily="18" charset="0"/>
            <a:cs typeface="Times New Roman" panose="02020603050405020304" pitchFamily="18" charset="0"/>
          </a:endParaRPr>
        </a:p>
      </dgm:t>
    </dgm:pt>
    <dgm:pt modelId="{F984B844-3583-427D-86A7-8FEDA2268749}" type="parTrans" cxnId="{848C25DB-F03A-43F7-9701-F8BD96238A1D}">
      <dgm:prSet/>
      <dgm:spPr/>
      <dgm:t>
        <a:bodyPr/>
        <a:lstStyle/>
        <a:p>
          <a:endParaRPr lang="en-US" b="1">
            <a:solidFill>
              <a:schemeClr val="tx2">
                <a:lumMod val="50000"/>
              </a:schemeClr>
            </a:solidFill>
            <a:latin typeface="Cambria" panose="02040503050406030204" pitchFamily="18" charset="0"/>
          </a:endParaRPr>
        </a:p>
      </dgm:t>
    </dgm:pt>
    <dgm:pt modelId="{B68458EB-7384-42F3-9590-4DB37504B018}" type="sibTrans" cxnId="{848C25DB-F03A-43F7-9701-F8BD96238A1D}">
      <dgm:prSet/>
      <dgm:spPr/>
      <dgm:t>
        <a:bodyPr/>
        <a:lstStyle/>
        <a:p>
          <a:endParaRPr lang="en-US" b="1">
            <a:solidFill>
              <a:schemeClr val="tx2">
                <a:lumMod val="50000"/>
              </a:schemeClr>
            </a:solidFill>
            <a:latin typeface="Cambria" panose="02040503050406030204" pitchFamily="18" charset="0"/>
          </a:endParaRPr>
        </a:p>
      </dgm:t>
    </dgm:pt>
    <dgm:pt modelId="{AF19736B-6577-4986-80EC-DA022B3EED93}">
      <dgm:prSet/>
      <dgm:spPr/>
      <dgm:t>
        <a:bodyPr/>
        <a:lstStyle/>
        <a:p>
          <a:r>
            <a:rPr lang="lv-LV" b="1" dirty="0" smtClean="0">
              <a:solidFill>
                <a:schemeClr val="tx2">
                  <a:lumMod val="50000"/>
                </a:schemeClr>
              </a:solidFill>
              <a:latin typeface="Cambria" panose="02040503050406030204" pitchFamily="18" charset="0"/>
              <a:cs typeface="Times New Roman" panose="02020603050405020304" pitchFamily="18" charset="0"/>
            </a:rPr>
            <a:t>Azartspēles un derības</a:t>
          </a:r>
          <a:endParaRPr lang="en-US" b="1" dirty="0">
            <a:solidFill>
              <a:schemeClr val="tx2">
                <a:lumMod val="50000"/>
              </a:schemeClr>
            </a:solidFill>
            <a:latin typeface="Cambria" panose="02040503050406030204" pitchFamily="18" charset="0"/>
            <a:cs typeface="Times New Roman" panose="02020603050405020304" pitchFamily="18" charset="0"/>
          </a:endParaRPr>
        </a:p>
      </dgm:t>
    </dgm:pt>
    <dgm:pt modelId="{EA4FE9D0-C03A-4AEF-9940-DC8629DA5C50}" type="parTrans" cxnId="{D4E078B6-8A69-4B56-964D-1A65F933EF00}">
      <dgm:prSet/>
      <dgm:spPr/>
      <dgm:t>
        <a:bodyPr/>
        <a:lstStyle/>
        <a:p>
          <a:endParaRPr lang="en-US" b="1">
            <a:solidFill>
              <a:schemeClr val="tx2">
                <a:lumMod val="50000"/>
              </a:schemeClr>
            </a:solidFill>
            <a:latin typeface="Cambria" panose="02040503050406030204" pitchFamily="18" charset="0"/>
          </a:endParaRPr>
        </a:p>
      </dgm:t>
    </dgm:pt>
    <dgm:pt modelId="{EC061F02-C778-4ED7-A2CA-5E931B99CD53}" type="sibTrans" cxnId="{D4E078B6-8A69-4B56-964D-1A65F933EF00}">
      <dgm:prSet/>
      <dgm:spPr/>
      <dgm:t>
        <a:bodyPr/>
        <a:lstStyle/>
        <a:p>
          <a:endParaRPr lang="en-US" b="1">
            <a:solidFill>
              <a:schemeClr val="tx2">
                <a:lumMod val="50000"/>
              </a:schemeClr>
            </a:solidFill>
            <a:latin typeface="Cambria" panose="02040503050406030204" pitchFamily="18" charset="0"/>
          </a:endParaRPr>
        </a:p>
      </dgm:t>
    </dgm:pt>
    <dgm:pt modelId="{1D344F1B-D8F9-4A99-A81A-9C43C76C8EC5}">
      <dgm:prSet/>
      <dgm:spPr/>
      <dgm:t>
        <a:bodyPr/>
        <a:lstStyle/>
        <a:p>
          <a:r>
            <a:rPr lang="lv-LV" b="1" smtClean="0">
              <a:solidFill>
                <a:schemeClr val="tx2">
                  <a:lumMod val="50000"/>
                </a:schemeClr>
              </a:solidFill>
              <a:latin typeface="Cambria" panose="02040503050406030204" pitchFamily="18" charset="0"/>
              <a:cs typeface="Times New Roman" panose="02020603050405020304" pitchFamily="18" charset="0"/>
            </a:rPr>
            <a:t>Finanšu darbība un apdrošināšana</a:t>
          </a:r>
          <a:endParaRPr lang="en-US" b="1" dirty="0">
            <a:solidFill>
              <a:schemeClr val="tx2">
                <a:lumMod val="50000"/>
              </a:schemeClr>
            </a:solidFill>
            <a:latin typeface="Cambria" panose="02040503050406030204" pitchFamily="18" charset="0"/>
            <a:cs typeface="Times New Roman" panose="02020603050405020304" pitchFamily="18" charset="0"/>
          </a:endParaRPr>
        </a:p>
      </dgm:t>
    </dgm:pt>
    <dgm:pt modelId="{27F92424-F83C-4554-8731-F9D81AF505D0}" type="parTrans" cxnId="{FE1B5728-5D74-4C30-A6F4-927471639DCF}">
      <dgm:prSet/>
      <dgm:spPr/>
      <dgm:t>
        <a:bodyPr/>
        <a:lstStyle/>
        <a:p>
          <a:endParaRPr lang="en-US" b="1">
            <a:solidFill>
              <a:schemeClr val="tx2">
                <a:lumMod val="50000"/>
              </a:schemeClr>
            </a:solidFill>
            <a:latin typeface="Cambria" panose="02040503050406030204" pitchFamily="18" charset="0"/>
          </a:endParaRPr>
        </a:p>
      </dgm:t>
    </dgm:pt>
    <dgm:pt modelId="{2D96DC5F-F4A9-4073-83DE-0A2892458D18}" type="sibTrans" cxnId="{FE1B5728-5D74-4C30-A6F4-927471639DCF}">
      <dgm:prSet/>
      <dgm:spPr/>
      <dgm:t>
        <a:bodyPr/>
        <a:lstStyle/>
        <a:p>
          <a:endParaRPr lang="en-US" b="1">
            <a:solidFill>
              <a:schemeClr val="tx2">
                <a:lumMod val="50000"/>
              </a:schemeClr>
            </a:solidFill>
            <a:latin typeface="Cambria" panose="02040503050406030204" pitchFamily="18" charset="0"/>
          </a:endParaRPr>
        </a:p>
      </dgm:t>
    </dgm:pt>
    <dgm:pt modelId="{177DA7B6-B0A2-45A6-BFFE-634265D80559}">
      <dgm:prSet/>
      <dgm:spPr/>
      <dgm:t>
        <a:bodyPr/>
        <a:lstStyle/>
        <a:p>
          <a:r>
            <a:rPr lang="lv-LV" b="1" smtClean="0">
              <a:solidFill>
                <a:schemeClr val="tx2">
                  <a:lumMod val="50000"/>
                </a:schemeClr>
              </a:solidFill>
              <a:latin typeface="Cambria" panose="02040503050406030204" pitchFamily="18" charset="0"/>
              <a:cs typeface="Times New Roman" panose="02020603050405020304" pitchFamily="18" charset="0"/>
            </a:rPr>
            <a:t>Metālu un ķimikāliju ražošana </a:t>
          </a:r>
          <a:endParaRPr lang="en-US" b="1" dirty="0">
            <a:solidFill>
              <a:schemeClr val="tx2">
                <a:lumMod val="50000"/>
              </a:schemeClr>
            </a:solidFill>
            <a:latin typeface="Cambria" panose="02040503050406030204" pitchFamily="18" charset="0"/>
            <a:cs typeface="Times New Roman" panose="02020603050405020304" pitchFamily="18" charset="0"/>
          </a:endParaRPr>
        </a:p>
      </dgm:t>
    </dgm:pt>
    <dgm:pt modelId="{E126DA20-B3DA-4A34-9ADD-D46844B54274}" type="parTrans" cxnId="{24325314-20FF-4A2C-A662-4CFE1A920E4F}">
      <dgm:prSet/>
      <dgm:spPr/>
      <dgm:t>
        <a:bodyPr/>
        <a:lstStyle/>
        <a:p>
          <a:endParaRPr lang="en-US" b="1">
            <a:solidFill>
              <a:schemeClr val="tx2">
                <a:lumMod val="50000"/>
              </a:schemeClr>
            </a:solidFill>
            <a:latin typeface="Cambria" panose="02040503050406030204" pitchFamily="18" charset="0"/>
          </a:endParaRPr>
        </a:p>
      </dgm:t>
    </dgm:pt>
    <dgm:pt modelId="{D8ED3BAB-7A63-4C0A-8762-02D515A50583}" type="sibTrans" cxnId="{24325314-20FF-4A2C-A662-4CFE1A920E4F}">
      <dgm:prSet/>
      <dgm:spPr/>
      <dgm:t>
        <a:bodyPr/>
        <a:lstStyle/>
        <a:p>
          <a:endParaRPr lang="en-US" b="1">
            <a:solidFill>
              <a:schemeClr val="tx2">
                <a:lumMod val="50000"/>
              </a:schemeClr>
            </a:solidFill>
            <a:latin typeface="Cambria" panose="02040503050406030204" pitchFamily="18" charset="0"/>
          </a:endParaRPr>
        </a:p>
      </dgm:t>
    </dgm:pt>
    <dgm:pt modelId="{6C954A5F-AC58-491D-A218-A5AB8F8BFB33}">
      <dgm:prSet/>
      <dgm:spPr/>
      <dgm:t>
        <a:bodyPr/>
        <a:lstStyle/>
        <a:p>
          <a:r>
            <a:rPr lang="lv-LV" b="1" smtClean="0">
              <a:solidFill>
                <a:schemeClr val="tx2">
                  <a:lumMod val="50000"/>
                </a:schemeClr>
              </a:solidFill>
              <a:latin typeface="Cambria" panose="02040503050406030204" pitchFamily="18" charset="0"/>
              <a:cs typeface="Times New Roman" panose="02020603050405020304" pitchFamily="18" charset="0"/>
            </a:rPr>
            <a:t>Zāļu ražošana</a:t>
          </a:r>
          <a:endParaRPr lang="en-US" b="1" dirty="0">
            <a:solidFill>
              <a:schemeClr val="tx2">
                <a:lumMod val="50000"/>
              </a:schemeClr>
            </a:solidFill>
            <a:latin typeface="Cambria" panose="02040503050406030204" pitchFamily="18" charset="0"/>
            <a:cs typeface="Times New Roman" panose="02020603050405020304" pitchFamily="18" charset="0"/>
          </a:endParaRPr>
        </a:p>
      </dgm:t>
    </dgm:pt>
    <dgm:pt modelId="{45BB1AC9-ECDD-44B8-BA28-ACA815DA8327}" type="parTrans" cxnId="{6197C706-2723-4612-9E75-4B33B5F08C47}">
      <dgm:prSet/>
      <dgm:spPr/>
      <dgm:t>
        <a:bodyPr/>
        <a:lstStyle/>
        <a:p>
          <a:endParaRPr lang="en-US" b="1">
            <a:solidFill>
              <a:schemeClr val="tx2">
                <a:lumMod val="50000"/>
              </a:schemeClr>
            </a:solidFill>
            <a:latin typeface="Cambria" panose="02040503050406030204" pitchFamily="18" charset="0"/>
          </a:endParaRPr>
        </a:p>
      </dgm:t>
    </dgm:pt>
    <dgm:pt modelId="{FA3AF162-12BC-4379-814A-01A312BDE413}" type="sibTrans" cxnId="{6197C706-2723-4612-9E75-4B33B5F08C47}">
      <dgm:prSet/>
      <dgm:spPr/>
      <dgm:t>
        <a:bodyPr/>
        <a:lstStyle/>
        <a:p>
          <a:endParaRPr lang="en-US" b="1">
            <a:solidFill>
              <a:schemeClr val="tx2">
                <a:lumMod val="50000"/>
              </a:schemeClr>
            </a:solidFill>
            <a:latin typeface="Cambria" panose="02040503050406030204" pitchFamily="18" charset="0"/>
          </a:endParaRPr>
        </a:p>
      </dgm:t>
    </dgm:pt>
    <dgm:pt modelId="{3A19F619-4D78-46D7-95CB-C2434173FF16}">
      <dgm:prSet/>
      <dgm:spPr/>
      <dgm:t>
        <a:bodyPr/>
        <a:lstStyle/>
        <a:p>
          <a:r>
            <a:rPr lang="lv-LV" b="1" smtClean="0">
              <a:solidFill>
                <a:schemeClr val="tx2">
                  <a:lumMod val="50000"/>
                </a:schemeClr>
              </a:solidFill>
              <a:latin typeface="Cambria" panose="02040503050406030204" pitchFamily="18" charset="0"/>
              <a:cs typeface="Times New Roman" panose="02020603050405020304" pitchFamily="18" charset="0"/>
            </a:rPr>
            <a:t>u.c. </a:t>
          </a:r>
          <a:endParaRPr lang="en-US" b="1" dirty="0">
            <a:solidFill>
              <a:schemeClr val="tx2">
                <a:lumMod val="50000"/>
              </a:schemeClr>
            </a:solidFill>
            <a:latin typeface="Cambria" panose="02040503050406030204" pitchFamily="18" charset="0"/>
            <a:cs typeface="Times New Roman" panose="02020603050405020304" pitchFamily="18" charset="0"/>
          </a:endParaRPr>
        </a:p>
      </dgm:t>
    </dgm:pt>
    <dgm:pt modelId="{C7D8F8BC-FF3A-4E73-931C-5339C58D697E}" type="parTrans" cxnId="{E4481461-CE95-405D-BD6B-B616149A91DD}">
      <dgm:prSet/>
      <dgm:spPr/>
      <dgm:t>
        <a:bodyPr/>
        <a:lstStyle/>
        <a:p>
          <a:endParaRPr lang="en-US" b="1">
            <a:solidFill>
              <a:schemeClr val="tx2">
                <a:lumMod val="50000"/>
              </a:schemeClr>
            </a:solidFill>
            <a:latin typeface="Cambria" panose="02040503050406030204" pitchFamily="18" charset="0"/>
          </a:endParaRPr>
        </a:p>
      </dgm:t>
    </dgm:pt>
    <dgm:pt modelId="{0A984D38-4CC2-4201-8F11-0DD4504B4FD8}" type="sibTrans" cxnId="{E4481461-CE95-405D-BD6B-B616149A91DD}">
      <dgm:prSet/>
      <dgm:spPr/>
      <dgm:t>
        <a:bodyPr/>
        <a:lstStyle/>
        <a:p>
          <a:endParaRPr lang="en-US" b="1">
            <a:solidFill>
              <a:schemeClr val="tx2">
                <a:lumMod val="50000"/>
              </a:schemeClr>
            </a:solidFill>
            <a:latin typeface="Cambria" panose="02040503050406030204" pitchFamily="18" charset="0"/>
          </a:endParaRPr>
        </a:p>
      </dgm:t>
    </dgm:pt>
    <dgm:pt modelId="{2BDD84A0-00FD-4A5F-BDC5-395FFDB2952E}">
      <dgm:prSet/>
      <dgm:spPr/>
      <dgm:t>
        <a:bodyPr/>
        <a:lstStyle/>
        <a:p>
          <a:r>
            <a:rPr lang="lv-LV" b="1" smtClean="0">
              <a:solidFill>
                <a:schemeClr val="tx2">
                  <a:lumMod val="50000"/>
                </a:schemeClr>
              </a:solidFill>
              <a:latin typeface="Cambria" panose="02040503050406030204" pitchFamily="18" charset="0"/>
              <a:cs typeface="Times New Roman" panose="02020603050405020304" pitchFamily="18" charset="0"/>
            </a:rPr>
            <a:t>Intīma rakstura izklaide</a:t>
          </a:r>
          <a:endParaRPr lang="en-US" b="1" dirty="0">
            <a:solidFill>
              <a:schemeClr val="tx2">
                <a:lumMod val="50000"/>
              </a:schemeClr>
            </a:solidFill>
            <a:latin typeface="Cambria" panose="02040503050406030204" pitchFamily="18" charset="0"/>
            <a:cs typeface="Times New Roman" panose="02020603050405020304" pitchFamily="18" charset="0"/>
          </a:endParaRPr>
        </a:p>
      </dgm:t>
    </dgm:pt>
    <dgm:pt modelId="{555E1780-5222-471B-B2AB-328CE343521A}" type="parTrans" cxnId="{2738F3B3-F8CB-4A4C-B1AC-79A80DAA5020}">
      <dgm:prSet/>
      <dgm:spPr/>
      <dgm:t>
        <a:bodyPr/>
        <a:lstStyle/>
        <a:p>
          <a:endParaRPr lang="lv-LV" b="1">
            <a:latin typeface="Cambria" panose="02040503050406030204" pitchFamily="18" charset="0"/>
          </a:endParaRPr>
        </a:p>
      </dgm:t>
    </dgm:pt>
    <dgm:pt modelId="{4A4CB890-F839-4754-9FEE-3FF81E61E21C}" type="sibTrans" cxnId="{2738F3B3-F8CB-4A4C-B1AC-79A80DAA5020}">
      <dgm:prSet/>
      <dgm:spPr/>
      <dgm:t>
        <a:bodyPr/>
        <a:lstStyle/>
        <a:p>
          <a:endParaRPr lang="lv-LV" b="1">
            <a:latin typeface="Cambria" panose="02040503050406030204" pitchFamily="18" charset="0"/>
          </a:endParaRPr>
        </a:p>
      </dgm:t>
    </dgm:pt>
    <dgm:pt modelId="{F9EBB68B-1CFF-460C-A9F7-8BE4C7F9989D}" type="pres">
      <dgm:prSet presAssocID="{7A1B5ECA-D801-41EB-8F43-8027F39A4A69}" presName="diagram" presStyleCnt="0">
        <dgm:presLayoutVars>
          <dgm:dir/>
          <dgm:resizeHandles val="exact"/>
        </dgm:presLayoutVars>
      </dgm:prSet>
      <dgm:spPr/>
      <dgm:t>
        <a:bodyPr/>
        <a:lstStyle/>
        <a:p>
          <a:endParaRPr lang="lv-LV"/>
        </a:p>
      </dgm:t>
    </dgm:pt>
    <dgm:pt modelId="{E3530A0D-B503-4EF7-A2C3-AB90F8C2BAC8}" type="pres">
      <dgm:prSet presAssocID="{CFF41679-1DBA-4BCF-828D-21FFB24AE98F}" presName="node" presStyleLbl="node1" presStyleIdx="0" presStyleCnt="8">
        <dgm:presLayoutVars>
          <dgm:bulletEnabled val="1"/>
        </dgm:presLayoutVars>
      </dgm:prSet>
      <dgm:spPr>
        <a:prstGeom prst="roundRect">
          <a:avLst/>
        </a:prstGeom>
      </dgm:spPr>
      <dgm:t>
        <a:bodyPr/>
        <a:lstStyle/>
        <a:p>
          <a:endParaRPr lang="lv-LV"/>
        </a:p>
      </dgm:t>
    </dgm:pt>
    <dgm:pt modelId="{A14BA9B6-5338-4E44-AFDB-2AFF5F93BF4D}" type="pres">
      <dgm:prSet presAssocID="{A13CC2E6-91FE-41D0-BE58-C8080C3C79AF}" presName="sibTrans" presStyleCnt="0"/>
      <dgm:spPr/>
      <dgm:t>
        <a:bodyPr/>
        <a:lstStyle/>
        <a:p>
          <a:endParaRPr lang="lv-LV"/>
        </a:p>
      </dgm:t>
    </dgm:pt>
    <dgm:pt modelId="{9866D313-8ED6-4913-A6AD-E5E14EBF39A3}" type="pres">
      <dgm:prSet presAssocID="{5240CF01-E83E-4582-A5C6-E1D724EE41BC}" presName="node" presStyleLbl="node1" presStyleIdx="1" presStyleCnt="8" custLinFactNeighborX="4448">
        <dgm:presLayoutVars>
          <dgm:bulletEnabled val="1"/>
        </dgm:presLayoutVars>
      </dgm:prSet>
      <dgm:spPr>
        <a:prstGeom prst="roundRect">
          <a:avLst/>
        </a:prstGeom>
      </dgm:spPr>
      <dgm:t>
        <a:bodyPr/>
        <a:lstStyle/>
        <a:p>
          <a:endParaRPr lang="lv-LV"/>
        </a:p>
      </dgm:t>
    </dgm:pt>
    <dgm:pt modelId="{B77E043F-4ABF-40D3-97C1-C31F0D35B12E}" type="pres">
      <dgm:prSet presAssocID="{B68458EB-7384-42F3-9590-4DB37504B018}" presName="sibTrans" presStyleCnt="0"/>
      <dgm:spPr/>
      <dgm:t>
        <a:bodyPr/>
        <a:lstStyle/>
        <a:p>
          <a:endParaRPr lang="lv-LV"/>
        </a:p>
      </dgm:t>
    </dgm:pt>
    <dgm:pt modelId="{0E0454C4-7384-4B49-9ED6-149AD2159CFC}" type="pres">
      <dgm:prSet presAssocID="{AF19736B-6577-4986-80EC-DA022B3EED93}" presName="node" presStyleLbl="node1" presStyleIdx="2" presStyleCnt="8" custLinFactNeighborX="2938">
        <dgm:presLayoutVars>
          <dgm:bulletEnabled val="1"/>
        </dgm:presLayoutVars>
      </dgm:prSet>
      <dgm:spPr>
        <a:prstGeom prst="roundRect">
          <a:avLst/>
        </a:prstGeom>
      </dgm:spPr>
      <dgm:t>
        <a:bodyPr/>
        <a:lstStyle/>
        <a:p>
          <a:endParaRPr lang="lv-LV"/>
        </a:p>
      </dgm:t>
    </dgm:pt>
    <dgm:pt modelId="{88E610A4-4D0A-4A09-A16D-4134475DE862}" type="pres">
      <dgm:prSet presAssocID="{EC061F02-C778-4ED7-A2CA-5E931B99CD53}" presName="sibTrans" presStyleCnt="0"/>
      <dgm:spPr/>
      <dgm:t>
        <a:bodyPr/>
        <a:lstStyle/>
        <a:p>
          <a:endParaRPr lang="lv-LV"/>
        </a:p>
      </dgm:t>
    </dgm:pt>
    <dgm:pt modelId="{0D057582-7100-4FE2-AE8A-A6D2185A8BE1}" type="pres">
      <dgm:prSet presAssocID="{1D344F1B-D8F9-4A99-A81A-9C43C76C8EC5}" presName="node" presStyleLbl="node1" presStyleIdx="3" presStyleCnt="8" custLinFactX="-126833" custLinFactY="19966" custLinFactNeighborX="-200000" custLinFactNeighborY="100000">
        <dgm:presLayoutVars>
          <dgm:bulletEnabled val="1"/>
        </dgm:presLayoutVars>
      </dgm:prSet>
      <dgm:spPr>
        <a:prstGeom prst="roundRect">
          <a:avLst/>
        </a:prstGeom>
      </dgm:spPr>
      <dgm:t>
        <a:bodyPr/>
        <a:lstStyle/>
        <a:p>
          <a:endParaRPr lang="lv-LV"/>
        </a:p>
      </dgm:t>
    </dgm:pt>
    <dgm:pt modelId="{4E3C9D1C-1E32-414D-8013-397BC3CB3671}" type="pres">
      <dgm:prSet presAssocID="{2D96DC5F-F4A9-4073-83DE-0A2892458D18}" presName="sibTrans" presStyleCnt="0"/>
      <dgm:spPr/>
      <dgm:t>
        <a:bodyPr/>
        <a:lstStyle/>
        <a:p>
          <a:endParaRPr lang="lv-LV"/>
        </a:p>
      </dgm:t>
    </dgm:pt>
    <dgm:pt modelId="{0EF5F0CD-3B7A-4BE2-95D9-40568F1C45F7}" type="pres">
      <dgm:prSet presAssocID="{177DA7B6-B0A2-45A6-BFFE-634265D80559}" presName="node" presStyleLbl="node1" presStyleIdx="4" presStyleCnt="8" custLinFactX="15991" custLinFactNeighborX="100000" custLinFactNeighborY="-2711">
        <dgm:presLayoutVars>
          <dgm:bulletEnabled val="1"/>
        </dgm:presLayoutVars>
      </dgm:prSet>
      <dgm:spPr>
        <a:prstGeom prst="roundRect">
          <a:avLst/>
        </a:prstGeom>
      </dgm:spPr>
      <dgm:t>
        <a:bodyPr/>
        <a:lstStyle/>
        <a:p>
          <a:endParaRPr lang="lv-LV"/>
        </a:p>
      </dgm:t>
    </dgm:pt>
    <dgm:pt modelId="{751F09E1-CFB6-402B-A684-8CE0199EB700}" type="pres">
      <dgm:prSet presAssocID="{D8ED3BAB-7A63-4C0A-8762-02D515A50583}" presName="sibTrans" presStyleCnt="0"/>
      <dgm:spPr/>
      <dgm:t>
        <a:bodyPr/>
        <a:lstStyle/>
        <a:p>
          <a:endParaRPr lang="lv-LV"/>
        </a:p>
      </dgm:t>
    </dgm:pt>
    <dgm:pt modelId="{CF23B12E-5E23-4B44-9FEA-0B175D7A91AE}" type="pres">
      <dgm:prSet presAssocID="{6C954A5F-AC58-491D-A218-A5AB8F8BFB33}" presName="node" presStyleLbl="node1" presStyleIdx="5" presStyleCnt="8" custLinFactX="15178" custLinFactNeighborX="100000" custLinFactNeighborY="1356">
        <dgm:presLayoutVars>
          <dgm:bulletEnabled val="1"/>
        </dgm:presLayoutVars>
      </dgm:prSet>
      <dgm:spPr>
        <a:prstGeom prst="roundRect">
          <a:avLst/>
        </a:prstGeom>
      </dgm:spPr>
      <dgm:t>
        <a:bodyPr/>
        <a:lstStyle/>
        <a:p>
          <a:endParaRPr lang="lv-LV"/>
        </a:p>
      </dgm:t>
    </dgm:pt>
    <dgm:pt modelId="{C8634148-FECD-4616-847D-176797B5DE04}" type="pres">
      <dgm:prSet presAssocID="{FA3AF162-12BC-4379-814A-01A312BDE413}" presName="sibTrans" presStyleCnt="0"/>
      <dgm:spPr/>
      <dgm:t>
        <a:bodyPr/>
        <a:lstStyle/>
        <a:p>
          <a:endParaRPr lang="lv-LV"/>
        </a:p>
      </dgm:t>
    </dgm:pt>
    <dgm:pt modelId="{3D68B48B-988E-4E63-B837-5C8C13D1BB17}" type="pres">
      <dgm:prSet presAssocID="{3A19F619-4D78-46D7-95CB-C2434173FF16}" presName="node" presStyleLbl="node1" presStyleIdx="6" presStyleCnt="8" custLinFactX="8986" custLinFactNeighborX="100000" custLinFactNeighborY="678">
        <dgm:presLayoutVars>
          <dgm:bulletEnabled val="1"/>
        </dgm:presLayoutVars>
      </dgm:prSet>
      <dgm:spPr>
        <a:prstGeom prst="roundRect">
          <a:avLst/>
        </a:prstGeom>
      </dgm:spPr>
      <dgm:t>
        <a:bodyPr/>
        <a:lstStyle/>
        <a:p>
          <a:endParaRPr lang="lv-LV"/>
        </a:p>
      </dgm:t>
    </dgm:pt>
    <dgm:pt modelId="{0F59335B-E63F-48DE-AB92-303ACAEB4D25}" type="pres">
      <dgm:prSet presAssocID="{0A984D38-4CC2-4201-8F11-0DD4504B4FD8}" presName="sibTrans" presStyleCnt="0"/>
      <dgm:spPr/>
      <dgm:t>
        <a:bodyPr/>
        <a:lstStyle/>
        <a:p>
          <a:endParaRPr lang="lv-LV"/>
        </a:p>
      </dgm:t>
    </dgm:pt>
    <dgm:pt modelId="{CC145631-8BA9-4AB7-8C06-E133743BFE95}" type="pres">
      <dgm:prSet presAssocID="{2BDD84A0-00FD-4A5F-BDC5-395FFDB2952E}" presName="node" presStyleLbl="node1" presStyleIdx="7" presStyleCnt="8" custLinFactY="-13866" custLinFactNeighborX="1752" custLinFactNeighborY="-100000">
        <dgm:presLayoutVars>
          <dgm:bulletEnabled val="1"/>
        </dgm:presLayoutVars>
      </dgm:prSet>
      <dgm:spPr>
        <a:prstGeom prst="roundRect">
          <a:avLst/>
        </a:prstGeom>
      </dgm:spPr>
      <dgm:t>
        <a:bodyPr/>
        <a:lstStyle/>
        <a:p>
          <a:endParaRPr lang="lv-LV"/>
        </a:p>
      </dgm:t>
    </dgm:pt>
  </dgm:ptLst>
  <dgm:cxnLst>
    <dgm:cxn modelId="{BBCEF42F-8E04-49DC-8F2F-995290FF2368}" type="presOf" srcId="{6C954A5F-AC58-491D-A218-A5AB8F8BFB33}" destId="{CF23B12E-5E23-4B44-9FEA-0B175D7A91AE}" srcOrd="0" destOrd="0" presId="urn:microsoft.com/office/officeart/2005/8/layout/default"/>
    <dgm:cxn modelId="{848C25DB-F03A-43F7-9701-F8BD96238A1D}" srcId="{7A1B5ECA-D801-41EB-8F43-8027F39A4A69}" destId="{5240CF01-E83E-4582-A5C6-E1D724EE41BC}" srcOrd="1" destOrd="0" parTransId="{F984B844-3583-427D-86A7-8FEDA2268749}" sibTransId="{B68458EB-7384-42F3-9590-4DB37504B018}"/>
    <dgm:cxn modelId="{2738F3B3-F8CB-4A4C-B1AC-79A80DAA5020}" srcId="{7A1B5ECA-D801-41EB-8F43-8027F39A4A69}" destId="{2BDD84A0-00FD-4A5F-BDC5-395FFDB2952E}" srcOrd="7" destOrd="0" parTransId="{555E1780-5222-471B-B2AB-328CE343521A}" sibTransId="{4A4CB890-F839-4754-9FEE-3FF81E61E21C}"/>
    <dgm:cxn modelId="{BC25EBBC-6361-418A-AF09-81D805AFAA14}" type="presOf" srcId="{7A1B5ECA-D801-41EB-8F43-8027F39A4A69}" destId="{F9EBB68B-1CFF-460C-A9F7-8BE4C7F9989D}" srcOrd="0" destOrd="0" presId="urn:microsoft.com/office/officeart/2005/8/layout/default"/>
    <dgm:cxn modelId="{88008238-A2B2-417E-8243-5F608BC370AC}" type="presOf" srcId="{2BDD84A0-00FD-4A5F-BDC5-395FFDB2952E}" destId="{CC145631-8BA9-4AB7-8C06-E133743BFE95}" srcOrd="0" destOrd="0" presId="urn:microsoft.com/office/officeart/2005/8/layout/default"/>
    <dgm:cxn modelId="{E33BB11E-7113-45D2-B71F-8516A37C7A0E}" type="presOf" srcId="{1D344F1B-D8F9-4A99-A81A-9C43C76C8EC5}" destId="{0D057582-7100-4FE2-AE8A-A6D2185A8BE1}" srcOrd="0" destOrd="0" presId="urn:microsoft.com/office/officeart/2005/8/layout/default"/>
    <dgm:cxn modelId="{E4481461-CE95-405D-BD6B-B616149A91DD}" srcId="{7A1B5ECA-D801-41EB-8F43-8027F39A4A69}" destId="{3A19F619-4D78-46D7-95CB-C2434173FF16}" srcOrd="6" destOrd="0" parTransId="{C7D8F8BC-FF3A-4E73-931C-5339C58D697E}" sibTransId="{0A984D38-4CC2-4201-8F11-0DD4504B4FD8}"/>
    <dgm:cxn modelId="{D4E078B6-8A69-4B56-964D-1A65F933EF00}" srcId="{7A1B5ECA-D801-41EB-8F43-8027F39A4A69}" destId="{AF19736B-6577-4986-80EC-DA022B3EED93}" srcOrd="2" destOrd="0" parTransId="{EA4FE9D0-C03A-4AEF-9940-DC8629DA5C50}" sibTransId="{EC061F02-C778-4ED7-A2CA-5E931B99CD53}"/>
    <dgm:cxn modelId="{24325314-20FF-4A2C-A662-4CFE1A920E4F}" srcId="{7A1B5ECA-D801-41EB-8F43-8027F39A4A69}" destId="{177DA7B6-B0A2-45A6-BFFE-634265D80559}" srcOrd="4" destOrd="0" parTransId="{E126DA20-B3DA-4A34-9ADD-D46844B54274}" sibTransId="{D8ED3BAB-7A63-4C0A-8762-02D515A50583}"/>
    <dgm:cxn modelId="{FE1B5728-5D74-4C30-A6F4-927471639DCF}" srcId="{7A1B5ECA-D801-41EB-8F43-8027F39A4A69}" destId="{1D344F1B-D8F9-4A99-A81A-9C43C76C8EC5}" srcOrd="3" destOrd="0" parTransId="{27F92424-F83C-4554-8731-F9D81AF505D0}" sibTransId="{2D96DC5F-F4A9-4073-83DE-0A2892458D18}"/>
    <dgm:cxn modelId="{E53F4562-6158-4CF6-A21A-F1881481B3E1}" type="presOf" srcId="{CFF41679-1DBA-4BCF-828D-21FFB24AE98F}" destId="{E3530A0D-B503-4EF7-A2C3-AB90F8C2BAC8}" srcOrd="0" destOrd="0" presId="urn:microsoft.com/office/officeart/2005/8/layout/default"/>
    <dgm:cxn modelId="{505D9D86-4A24-4EA9-9817-364FA9065D2F}" type="presOf" srcId="{5240CF01-E83E-4582-A5C6-E1D724EE41BC}" destId="{9866D313-8ED6-4913-A6AD-E5E14EBF39A3}" srcOrd="0" destOrd="0" presId="urn:microsoft.com/office/officeart/2005/8/layout/default"/>
    <dgm:cxn modelId="{FCADC9F5-7BAD-4D4C-93FF-FF0A48910B39}" type="presOf" srcId="{AF19736B-6577-4986-80EC-DA022B3EED93}" destId="{0E0454C4-7384-4B49-9ED6-149AD2159CFC}" srcOrd="0" destOrd="0" presId="urn:microsoft.com/office/officeart/2005/8/layout/default"/>
    <dgm:cxn modelId="{11F83F10-1080-4825-B1B5-BE19ACD95F9F}" srcId="{7A1B5ECA-D801-41EB-8F43-8027F39A4A69}" destId="{CFF41679-1DBA-4BCF-828D-21FFB24AE98F}" srcOrd="0" destOrd="0" parTransId="{4C66772C-F50A-4C82-A723-7D1D7F546DF8}" sibTransId="{A13CC2E6-91FE-41D0-BE58-C8080C3C79AF}"/>
    <dgm:cxn modelId="{427DE196-1A1B-4257-9CFE-486372B8CC3B}" type="presOf" srcId="{3A19F619-4D78-46D7-95CB-C2434173FF16}" destId="{3D68B48B-988E-4E63-B837-5C8C13D1BB17}" srcOrd="0" destOrd="0" presId="urn:microsoft.com/office/officeart/2005/8/layout/default"/>
    <dgm:cxn modelId="{D9FFE4C2-5503-4602-BDFD-7D5E353CA85B}" type="presOf" srcId="{177DA7B6-B0A2-45A6-BFFE-634265D80559}" destId="{0EF5F0CD-3B7A-4BE2-95D9-40568F1C45F7}" srcOrd="0" destOrd="0" presId="urn:microsoft.com/office/officeart/2005/8/layout/default"/>
    <dgm:cxn modelId="{6197C706-2723-4612-9E75-4B33B5F08C47}" srcId="{7A1B5ECA-D801-41EB-8F43-8027F39A4A69}" destId="{6C954A5F-AC58-491D-A218-A5AB8F8BFB33}" srcOrd="5" destOrd="0" parTransId="{45BB1AC9-ECDD-44B8-BA28-ACA815DA8327}" sibTransId="{FA3AF162-12BC-4379-814A-01A312BDE413}"/>
    <dgm:cxn modelId="{EF8D49C4-A1AD-485D-9413-70F578AB3412}" type="presParOf" srcId="{F9EBB68B-1CFF-460C-A9F7-8BE4C7F9989D}" destId="{E3530A0D-B503-4EF7-A2C3-AB90F8C2BAC8}" srcOrd="0" destOrd="0" presId="urn:microsoft.com/office/officeart/2005/8/layout/default"/>
    <dgm:cxn modelId="{95340074-4D53-46D4-94A4-5B1C8DD2B80D}" type="presParOf" srcId="{F9EBB68B-1CFF-460C-A9F7-8BE4C7F9989D}" destId="{A14BA9B6-5338-4E44-AFDB-2AFF5F93BF4D}" srcOrd="1" destOrd="0" presId="urn:microsoft.com/office/officeart/2005/8/layout/default"/>
    <dgm:cxn modelId="{E7212D94-8EC8-4B51-AA2C-7A348251CA33}" type="presParOf" srcId="{F9EBB68B-1CFF-460C-A9F7-8BE4C7F9989D}" destId="{9866D313-8ED6-4913-A6AD-E5E14EBF39A3}" srcOrd="2" destOrd="0" presId="urn:microsoft.com/office/officeart/2005/8/layout/default"/>
    <dgm:cxn modelId="{8380999C-E688-4258-A822-4482CDF77234}" type="presParOf" srcId="{F9EBB68B-1CFF-460C-A9F7-8BE4C7F9989D}" destId="{B77E043F-4ABF-40D3-97C1-C31F0D35B12E}" srcOrd="3" destOrd="0" presId="urn:microsoft.com/office/officeart/2005/8/layout/default"/>
    <dgm:cxn modelId="{1BCAED74-C2F1-425C-A32D-DF626FE6BA27}" type="presParOf" srcId="{F9EBB68B-1CFF-460C-A9F7-8BE4C7F9989D}" destId="{0E0454C4-7384-4B49-9ED6-149AD2159CFC}" srcOrd="4" destOrd="0" presId="urn:microsoft.com/office/officeart/2005/8/layout/default"/>
    <dgm:cxn modelId="{9106DDED-65D6-4A3E-8F7E-8991923363F7}" type="presParOf" srcId="{F9EBB68B-1CFF-460C-A9F7-8BE4C7F9989D}" destId="{88E610A4-4D0A-4A09-A16D-4134475DE862}" srcOrd="5" destOrd="0" presId="urn:microsoft.com/office/officeart/2005/8/layout/default"/>
    <dgm:cxn modelId="{ED58478F-2768-4C24-AD72-CDDC98B03528}" type="presParOf" srcId="{F9EBB68B-1CFF-460C-A9F7-8BE4C7F9989D}" destId="{0D057582-7100-4FE2-AE8A-A6D2185A8BE1}" srcOrd="6" destOrd="0" presId="urn:microsoft.com/office/officeart/2005/8/layout/default"/>
    <dgm:cxn modelId="{AF70420B-B3D6-4224-A7E7-8BE5E2F453D8}" type="presParOf" srcId="{F9EBB68B-1CFF-460C-A9F7-8BE4C7F9989D}" destId="{4E3C9D1C-1E32-414D-8013-397BC3CB3671}" srcOrd="7" destOrd="0" presId="urn:microsoft.com/office/officeart/2005/8/layout/default"/>
    <dgm:cxn modelId="{9D2C8D87-A0FA-453D-9004-6C8FE36E0468}" type="presParOf" srcId="{F9EBB68B-1CFF-460C-A9F7-8BE4C7F9989D}" destId="{0EF5F0CD-3B7A-4BE2-95D9-40568F1C45F7}" srcOrd="8" destOrd="0" presId="urn:microsoft.com/office/officeart/2005/8/layout/default"/>
    <dgm:cxn modelId="{6CDDCC61-1012-4822-ACC1-5987AE420349}" type="presParOf" srcId="{F9EBB68B-1CFF-460C-A9F7-8BE4C7F9989D}" destId="{751F09E1-CFB6-402B-A684-8CE0199EB700}" srcOrd="9" destOrd="0" presId="urn:microsoft.com/office/officeart/2005/8/layout/default"/>
    <dgm:cxn modelId="{05533B4E-9682-43B4-866E-1F400E219391}" type="presParOf" srcId="{F9EBB68B-1CFF-460C-A9F7-8BE4C7F9989D}" destId="{CF23B12E-5E23-4B44-9FEA-0B175D7A91AE}" srcOrd="10" destOrd="0" presId="urn:microsoft.com/office/officeart/2005/8/layout/default"/>
    <dgm:cxn modelId="{BBDE266A-2822-43E0-A8F1-32FBF8305BCC}" type="presParOf" srcId="{F9EBB68B-1CFF-460C-A9F7-8BE4C7F9989D}" destId="{C8634148-FECD-4616-847D-176797B5DE04}" srcOrd="11" destOrd="0" presId="urn:microsoft.com/office/officeart/2005/8/layout/default"/>
    <dgm:cxn modelId="{F651615D-0C59-4B55-9561-A9F48BE701C5}" type="presParOf" srcId="{F9EBB68B-1CFF-460C-A9F7-8BE4C7F9989D}" destId="{3D68B48B-988E-4E63-B837-5C8C13D1BB17}" srcOrd="12" destOrd="0" presId="urn:microsoft.com/office/officeart/2005/8/layout/default"/>
    <dgm:cxn modelId="{D656BD0A-5364-4BCC-8FF2-CAD8BC310CE2}" type="presParOf" srcId="{F9EBB68B-1CFF-460C-A9F7-8BE4C7F9989D}" destId="{0F59335B-E63F-48DE-AB92-303ACAEB4D25}" srcOrd="13" destOrd="0" presId="urn:microsoft.com/office/officeart/2005/8/layout/default"/>
    <dgm:cxn modelId="{75B3FDE5-B790-4AC9-BEBB-6350C991CC07}" type="presParOf" srcId="{F9EBB68B-1CFF-460C-A9F7-8BE4C7F9989D}" destId="{CC145631-8BA9-4AB7-8C06-E133743BFE95}" srcOrd="1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FBADC2-207E-481A-950E-BE5E8B056A5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lv-LV"/>
        </a:p>
      </dgm:t>
    </dgm:pt>
    <dgm:pt modelId="{3B6F7917-07DC-4905-BB43-079E6C7FDED6}">
      <dgm:prSet phldrT="[Text]" custT="1"/>
      <dgm:spPr/>
      <dgm:t>
        <a:bodyPr/>
        <a:lstStyle/>
        <a:p>
          <a:r>
            <a:rPr lang="lv-LV" sz="2600" b="0" dirty="0" smtClean="0">
              <a:latin typeface="Cambria" panose="02040503050406030204" pitchFamily="18" charset="0"/>
              <a:cs typeface="Times New Roman" panose="02020603050405020304" pitchFamily="18" charset="0"/>
            </a:rPr>
            <a:t>Līgums ar Daugavpils </a:t>
          </a:r>
          <a:r>
            <a:rPr lang="lv-LV" sz="2600" b="0" dirty="0" err="1" smtClean="0">
              <a:latin typeface="Cambria" panose="02040503050406030204" pitchFamily="18" charset="0"/>
              <a:cs typeface="Times New Roman" panose="02020603050405020304" pitchFamily="18" charset="0"/>
            </a:rPr>
            <a:t>valstspilsētas</a:t>
          </a:r>
          <a:r>
            <a:rPr lang="lv-LV" sz="2600" b="0" dirty="0" smtClean="0">
              <a:latin typeface="Cambria" panose="02040503050406030204" pitchFamily="18" charset="0"/>
              <a:cs typeface="Times New Roman" panose="02020603050405020304" pitchFamily="18" charset="0"/>
            </a:rPr>
            <a:t> pašvaldību</a:t>
          </a:r>
          <a:endParaRPr lang="lv-LV" sz="2600" b="0" dirty="0">
            <a:latin typeface="Cambria" panose="02040503050406030204" pitchFamily="18" charset="0"/>
            <a:cs typeface="Times New Roman" panose="02020603050405020304" pitchFamily="18" charset="0"/>
          </a:endParaRPr>
        </a:p>
      </dgm:t>
    </dgm:pt>
    <dgm:pt modelId="{50F9CBB4-4E55-43BC-A3D9-CE757E362797}" type="parTrans" cxnId="{AC7625D9-BB34-4601-9974-7AFD9348716A}">
      <dgm:prSet/>
      <dgm:spPr/>
      <dgm:t>
        <a:bodyPr/>
        <a:lstStyle/>
        <a:p>
          <a:endParaRPr lang="lv-LV" sz="2600" b="0">
            <a:latin typeface="Cambria" panose="02040503050406030204" pitchFamily="18" charset="0"/>
          </a:endParaRPr>
        </a:p>
      </dgm:t>
    </dgm:pt>
    <dgm:pt modelId="{2D667CA2-F4A3-4397-8D88-3097CC414443}" type="sibTrans" cxnId="{AC7625D9-BB34-4601-9974-7AFD9348716A}">
      <dgm:prSet custT="1"/>
      <dgm:spPr/>
      <dgm:t>
        <a:bodyPr/>
        <a:lstStyle/>
        <a:p>
          <a:endParaRPr lang="lv-LV" sz="2600" b="0">
            <a:latin typeface="Cambria" panose="02040503050406030204" pitchFamily="18" charset="0"/>
          </a:endParaRPr>
        </a:p>
      </dgm:t>
    </dgm:pt>
    <dgm:pt modelId="{A029CF2C-9974-4D7A-BC43-D4582AC04A0A}">
      <dgm:prSet phldrT="[Text]" custT="1"/>
      <dgm:spPr/>
      <dgm:t>
        <a:bodyPr/>
        <a:lstStyle/>
        <a:p>
          <a:r>
            <a:rPr lang="lv-LV" sz="2600" b="0" dirty="0" smtClean="0">
              <a:latin typeface="Cambria" panose="02040503050406030204" pitchFamily="18" charset="0"/>
              <a:cs typeface="Times New Roman" panose="02020603050405020304" pitchFamily="18" charset="0"/>
            </a:rPr>
            <a:t>1. Daļa – 20% avansā</a:t>
          </a:r>
          <a:endParaRPr lang="lv-LV" sz="2600" b="0" dirty="0">
            <a:latin typeface="Cambria" panose="02040503050406030204" pitchFamily="18" charset="0"/>
          </a:endParaRPr>
        </a:p>
      </dgm:t>
    </dgm:pt>
    <dgm:pt modelId="{F2020EEF-6A30-4046-9E65-DA7B4F145E5F}" type="parTrans" cxnId="{6EAF1523-2ED6-4C2A-9A55-24FE95A5A0D2}">
      <dgm:prSet/>
      <dgm:spPr/>
      <dgm:t>
        <a:bodyPr/>
        <a:lstStyle/>
        <a:p>
          <a:endParaRPr lang="lv-LV" sz="2600" b="0">
            <a:latin typeface="Cambria" panose="02040503050406030204" pitchFamily="18" charset="0"/>
          </a:endParaRPr>
        </a:p>
      </dgm:t>
    </dgm:pt>
    <dgm:pt modelId="{58201AB1-2670-4B3B-86E6-4BA3664DE667}" type="sibTrans" cxnId="{6EAF1523-2ED6-4C2A-9A55-24FE95A5A0D2}">
      <dgm:prSet custT="1"/>
      <dgm:spPr/>
      <dgm:t>
        <a:bodyPr/>
        <a:lstStyle/>
        <a:p>
          <a:endParaRPr lang="lv-LV" sz="2600" b="0">
            <a:latin typeface="Cambria" panose="02040503050406030204" pitchFamily="18" charset="0"/>
          </a:endParaRPr>
        </a:p>
      </dgm:t>
    </dgm:pt>
    <dgm:pt modelId="{E65C1F40-A2FC-44AE-B040-FEAC4F558ECC}">
      <dgm:prSet phldrT="[Text]" custT="1"/>
      <dgm:spPr/>
      <dgm:t>
        <a:bodyPr/>
        <a:lstStyle/>
        <a:p>
          <a:r>
            <a:rPr lang="lv-LV" sz="2500" b="0" dirty="0" smtClean="0">
              <a:effectLst/>
              <a:latin typeface="Cambria" panose="02040503050406030204" pitchFamily="18" charset="0"/>
              <a:ea typeface="Times New Roman" panose="02020603050405020304" pitchFamily="18" charset="0"/>
            </a:rPr>
            <a:t>2. </a:t>
          </a:r>
          <a:r>
            <a:rPr lang="lv-LV" sz="2200" b="0" dirty="0" smtClean="0">
              <a:effectLst/>
              <a:latin typeface="Cambria" panose="02040503050406030204" pitchFamily="18" charset="0"/>
              <a:ea typeface="Times New Roman" panose="02020603050405020304" pitchFamily="18" charset="0"/>
            </a:rPr>
            <a:t>Daļa - 60% no kopējās </a:t>
          </a:r>
          <a:r>
            <a:rPr lang="lv-LV" sz="2200" b="0" dirty="0" err="1" smtClean="0">
              <a:effectLst/>
              <a:latin typeface="Cambria" panose="02040503050406030204" pitchFamily="18" charset="0"/>
              <a:ea typeface="Times New Roman" panose="02020603050405020304" pitchFamily="18" charset="0"/>
            </a:rPr>
            <a:t>granta</a:t>
          </a:r>
          <a:r>
            <a:rPr lang="lv-LV" sz="2200" b="0" dirty="0" smtClean="0">
              <a:effectLst/>
              <a:latin typeface="Cambria" panose="02040503050406030204" pitchFamily="18" charset="0"/>
              <a:ea typeface="Times New Roman" panose="02020603050405020304" pitchFamily="18" charset="0"/>
            </a:rPr>
            <a:t> saņēmēja iesniegto rēķinu un/vai līgumu summas, vai pamatojošās dokumentācijas par atlīdzības izdevumiem, ņemot vērā intensitāti</a:t>
          </a:r>
          <a:endParaRPr lang="lv-LV" sz="2200" b="0" dirty="0">
            <a:latin typeface="Cambria" panose="02040503050406030204" pitchFamily="18" charset="0"/>
          </a:endParaRPr>
        </a:p>
      </dgm:t>
    </dgm:pt>
    <dgm:pt modelId="{A52EA78C-A093-4666-B287-B5B2C309264D}" type="parTrans" cxnId="{29E86FB8-B41F-4E63-8E29-19DE03D0172E}">
      <dgm:prSet/>
      <dgm:spPr/>
      <dgm:t>
        <a:bodyPr/>
        <a:lstStyle/>
        <a:p>
          <a:endParaRPr lang="lv-LV" sz="2600" b="0">
            <a:latin typeface="Cambria" panose="02040503050406030204" pitchFamily="18" charset="0"/>
          </a:endParaRPr>
        </a:p>
      </dgm:t>
    </dgm:pt>
    <dgm:pt modelId="{25075AAF-3E4D-43F6-A835-5BA65B8B4E45}" type="sibTrans" cxnId="{29E86FB8-B41F-4E63-8E29-19DE03D0172E}">
      <dgm:prSet custT="1"/>
      <dgm:spPr/>
      <dgm:t>
        <a:bodyPr/>
        <a:lstStyle/>
        <a:p>
          <a:endParaRPr lang="lv-LV" sz="2600" b="0">
            <a:latin typeface="Cambria" panose="02040503050406030204" pitchFamily="18" charset="0"/>
          </a:endParaRPr>
        </a:p>
      </dgm:t>
    </dgm:pt>
    <dgm:pt modelId="{FD028A55-EB03-438A-9182-700E3E6163AD}">
      <dgm:prSet custT="1"/>
      <dgm:spPr/>
      <dgm:t>
        <a:bodyPr/>
        <a:lstStyle/>
        <a:p>
          <a:r>
            <a:rPr lang="lv-LV" sz="2600" b="0" dirty="0" smtClean="0">
              <a:effectLst/>
              <a:latin typeface="Cambria" panose="02040503050406030204" pitchFamily="18" charset="0"/>
              <a:ea typeface="Times New Roman" panose="02020603050405020304" pitchFamily="18" charset="0"/>
              <a:cs typeface="Times New Roman" panose="02020603050405020304" pitchFamily="18" charset="0"/>
            </a:rPr>
            <a:t>3. Daļa - </a:t>
          </a:r>
          <a:r>
            <a:rPr lang="en-US" sz="2600" b="0" dirty="0" err="1" smtClean="0">
              <a:effectLst/>
              <a:latin typeface="Cambria" panose="02040503050406030204" pitchFamily="18" charset="0"/>
              <a:ea typeface="Times New Roman" panose="02020603050405020304" pitchFamily="18" charset="0"/>
              <a:cs typeface="Times New Roman" panose="02020603050405020304" pitchFamily="18" charset="0"/>
            </a:rPr>
            <a:t>atlikušās</a:t>
          </a:r>
          <a:r>
            <a:rPr lang="en-US" sz="2600" b="0" dirty="0" smtClean="0">
              <a:effectLst/>
              <a:latin typeface="Cambria" panose="02040503050406030204" pitchFamily="18" charset="0"/>
              <a:ea typeface="Times New Roman" panose="02020603050405020304" pitchFamily="18" charset="0"/>
              <a:cs typeface="Times New Roman" panose="02020603050405020304" pitchFamily="18" charset="0"/>
            </a:rPr>
            <a:t> </a:t>
          </a:r>
          <a:r>
            <a:rPr lang="en-US" sz="2600" b="0" dirty="0" err="1" smtClean="0">
              <a:effectLst/>
              <a:latin typeface="Cambria" panose="02040503050406030204" pitchFamily="18" charset="0"/>
              <a:ea typeface="Times New Roman" panose="02020603050405020304" pitchFamily="18" charset="0"/>
              <a:cs typeface="Times New Roman" panose="02020603050405020304" pitchFamily="18" charset="0"/>
            </a:rPr>
            <a:t>summas</a:t>
          </a:r>
          <a:r>
            <a:rPr lang="en-US" sz="2600" b="0" dirty="0" smtClean="0">
              <a:effectLst/>
              <a:latin typeface="Cambria" panose="02040503050406030204" pitchFamily="18" charset="0"/>
              <a:ea typeface="Times New Roman" panose="02020603050405020304" pitchFamily="18" charset="0"/>
              <a:cs typeface="Times New Roman" panose="02020603050405020304" pitchFamily="18" charset="0"/>
            </a:rPr>
            <a:t> </a:t>
          </a:r>
          <a:r>
            <a:rPr lang="en-US" sz="2600" b="0" dirty="0" err="1" smtClean="0">
              <a:effectLst/>
              <a:latin typeface="Cambria" panose="02040503050406030204" pitchFamily="18" charset="0"/>
              <a:ea typeface="Times New Roman" panose="02020603050405020304" pitchFamily="18" charset="0"/>
              <a:cs typeface="Times New Roman" panose="02020603050405020304" pitchFamily="18" charset="0"/>
            </a:rPr>
            <a:t>apmērā</a:t>
          </a:r>
          <a:r>
            <a:rPr lang="en-US" sz="2600" b="0" dirty="0" smtClean="0">
              <a:effectLst/>
              <a:latin typeface="Cambria" panose="02040503050406030204" pitchFamily="18" charset="0"/>
              <a:ea typeface="Times New Roman" panose="02020603050405020304" pitchFamily="18" charset="0"/>
              <a:cs typeface="Times New Roman" panose="02020603050405020304" pitchFamily="18" charset="0"/>
            </a:rPr>
            <a:t> </a:t>
          </a:r>
          <a:r>
            <a:rPr lang="en-US" sz="2600" b="0" dirty="0" err="1" smtClean="0">
              <a:effectLst/>
              <a:latin typeface="Cambria" panose="02040503050406030204" pitchFamily="18" charset="0"/>
              <a:ea typeface="Times New Roman" panose="02020603050405020304" pitchFamily="18" charset="0"/>
              <a:cs typeface="Times New Roman" panose="02020603050405020304" pitchFamily="18" charset="0"/>
            </a:rPr>
            <a:t>pēc</a:t>
          </a:r>
          <a:r>
            <a:rPr lang="en-US" sz="2600" b="0" dirty="0" smtClean="0">
              <a:effectLst/>
              <a:latin typeface="Cambria" panose="02040503050406030204" pitchFamily="18" charset="0"/>
              <a:ea typeface="Times New Roman" panose="02020603050405020304" pitchFamily="18" charset="0"/>
              <a:cs typeface="Times New Roman" panose="02020603050405020304" pitchFamily="18" charset="0"/>
            </a:rPr>
            <a:t> </a:t>
          </a:r>
          <a:r>
            <a:rPr lang="en-US" sz="2600" b="0" dirty="0" err="1" smtClean="0">
              <a:effectLst/>
              <a:latin typeface="Cambria" panose="02040503050406030204" pitchFamily="18" charset="0"/>
              <a:ea typeface="Times New Roman" panose="02020603050405020304" pitchFamily="18" charset="0"/>
              <a:cs typeface="Times New Roman" panose="02020603050405020304" pitchFamily="18" charset="0"/>
            </a:rPr>
            <a:t>iesniegtās</a:t>
          </a:r>
          <a:r>
            <a:rPr lang="en-US" sz="2600" b="0" dirty="0" smtClean="0">
              <a:effectLst/>
              <a:latin typeface="Cambria" panose="02040503050406030204" pitchFamily="18" charset="0"/>
              <a:ea typeface="Times New Roman" panose="02020603050405020304" pitchFamily="18" charset="0"/>
              <a:cs typeface="Times New Roman" panose="02020603050405020304" pitchFamily="18" charset="0"/>
            </a:rPr>
            <a:t> gala </a:t>
          </a:r>
          <a:r>
            <a:rPr lang="en-US" sz="2600" b="0" dirty="0" err="1" smtClean="0">
              <a:effectLst/>
              <a:latin typeface="Cambria" panose="02040503050406030204" pitchFamily="18" charset="0"/>
              <a:ea typeface="Times New Roman" panose="02020603050405020304" pitchFamily="18" charset="0"/>
              <a:cs typeface="Times New Roman" panose="02020603050405020304" pitchFamily="18" charset="0"/>
            </a:rPr>
            <a:t>atskaites</a:t>
          </a:r>
          <a:r>
            <a:rPr lang="en-US" sz="2600" b="0" dirty="0" smtClean="0">
              <a:effectLst/>
              <a:latin typeface="Cambria" panose="02040503050406030204" pitchFamily="18" charset="0"/>
              <a:ea typeface="Times New Roman" panose="02020603050405020304" pitchFamily="18" charset="0"/>
              <a:cs typeface="Times New Roman" panose="02020603050405020304" pitchFamily="18" charset="0"/>
            </a:rPr>
            <a:t> </a:t>
          </a:r>
          <a:r>
            <a:rPr lang="en-US" sz="2600" b="0" dirty="0" err="1" smtClean="0">
              <a:effectLst/>
              <a:latin typeface="Cambria" panose="02040503050406030204" pitchFamily="18" charset="0"/>
              <a:ea typeface="Times New Roman" panose="02020603050405020304" pitchFamily="18" charset="0"/>
              <a:cs typeface="Times New Roman" panose="02020603050405020304" pitchFamily="18" charset="0"/>
            </a:rPr>
            <a:t>apstiprināšanas</a:t>
          </a:r>
          <a:r>
            <a:rPr lang="lv-LV" sz="2600" b="0" dirty="0" smtClean="0">
              <a:latin typeface="Cambria" panose="02040503050406030204" pitchFamily="18" charset="0"/>
              <a:cs typeface="Times New Roman" panose="02020603050405020304" pitchFamily="18" charset="0"/>
            </a:rPr>
            <a:t> </a:t>
          </a:r>
          <a:endParaRPr lang="lv-LV" sz="2600" b="0" dirty="0">
            <a:latin typeface="Cambria" panose="02040503050406030204" pitchFamily="18" charset="0"/>
            <a:cs typeface="Times New Roman" panose="02020603050405020304" pitchFamily="18" charset="0"/>
          </a:endParaRPr>
        </a:p>
      </dgm:t>
    </dgm:pt>
    <dgm:pt modelId="{AA0F2C82-9789-40B8-80CE-503E777AB869}" type="parTrans" cxnId="{E8ACD93C-7F4F-49A5-9C1F-99F93B1BAA54}">
      <dgm:prSet/>
      <dgm:spPr/>
      <dgm:t>
        <a:bodyPr/>
        <a:lstStyle/>
        <a:p>
          <a:endParaRPr lang="lv-LV" sz="2600" b="0">
            <a:latin typeface="Cambria" panose="02040503050406030204" pitchFamily="18" charset="0"/>
          </a:endParaRPr>
        </a:p>
      </dgm:t>
    </dgm:pt>
    <dgm:pt modelId="{394B9821-FE58-458B-969A-B5425ED5666F}" type="sibTrans" cxnId="{E8ACD93C-7F4F-49A5-9C1F-99F93B1BAA54}">
      <dgm:prSet custT="1"/>
      <dgm:spPr/>
      <dgm:t>
        <a:bodyPr/>
        <a:lstStyle/>
        <a:p>
          <a:endParaRPr lang="lv-LV" sz="2600" b="0">
            <a:latin typeface="Cambria" panose="02040503050406030204" pitchFamily="18" charset="0"/>
          </a:endParaRPr>
        </a:p>
      </dgm:t>
    </dgm:pt>
    <dgm:pt modelId="{4300B8BE-6AE8-4069-BE31-6E05242CF9CA}">
      <dgm:prSet custT="1"/>
      <dgm:spPr/>
      <dgm:t>
        <a:bodyPr/>
        <a:lstStyle/>
        <a:p>
          <a:r>
            <a:rPr lang="lv-LV" sz="2600" b="0" dirty="0" smtClean="0">
              <a:latin typeface="Cambria" panose="02040503050406030204" pitchFamily="18" charset="0"/>
              <a:cs typeface="Times New Roman" panose="02020603050405020304" pitchFamily="18" charset="0"/>
            </a:rPr>
            <a:t>2 gadu uzraudzības periods un ikgadējā atskaite par īstenoto komercdarbību </a:t>
          </a:r>
          <a:endParaRPr lang="lv-LV" sz="2600" b="0" dirty="0">
            <a:latin typeface="Cambria" panose="02040503050406030204" pitchFamily="18" charset="0"/>
            <a:cs typeface="Times New Roman" panose="02020603050405020304" pitchFamily="18" charset="0"/>
          </a:endParaRPr>
        </a:p>
      </dgm:t>
    </dgm:pt>
    <dgm:pt modelId="{99A54D1D-8955-4D70-B3CD-8CDC33236373}" type="parTrans" cxnId="{4727BDEC-67ED-4281-B00A-5FC556FD3734}">
      <dgm:prSet/>
      <dgm:spPr/>
      <dgm:t>
        <a:bodyPr/>
        <a:lstStyle/>
        <a:p>
          <a:endParaRPr lang="lv-LV" sz="2600" b="0">
            <a:latin typeface="Cambria" panose="02040503050406030204" pitchFamily="18" charset="0"/>
          </a:endParaRPr>
        </a:p>
      </dgm:t>
    </dgm:pt>
    <dgm:pt modelId="{FA8D6C39-6387-4C5A-97FF-9EDBFF117A38}" type="sibTrans" cxnId="{4727BDEC-67ED-4281-B00A-5FC556FD3734}">
      <dgm:prSet/>
      <dgm:spPr/>
      <dgm:t>
        <a:bodyPr/>
        <a:lstStyle/>
        <a:p>
          <a:endParaRPr lang="lv-LV" sz="2600" b="0">
            <a:latin typeface="Cambria" panose="02040503050406030204" pitchFamily="18" charset="0"/>
          </a:endParaRPr>
        </a:p>
      </dgm:t>
    </dgm:pt>
    <dgm:pt modelId="{308724B5-E7E5-4150-ADE7-B43B930CC5A6}" type="pres">
      <dgm:prSet presAssocID="{EAFBADC2-207E-481A-950E-BE5E8B056A59}" presName="outerComposite" presStyleCnt="0">
        <dgm:presLayoutVars>
          <dgm:chMax val="5"/>
          <dgm:dir/>
          <dgm:resizeHandles val="exact"/>
        </dgm:presLayoutVars>
      </dgm:prSet>
      <dgm:spPr/>
      <dgm:t>
        <a:bodyPr/>
        <a:lstStyle/>
        <a:p>
          <a:endParaRPr lang="lv-LV"/>
        </a:p>
      </dgm:t>
    </dgm:pt>
    <dgm:pt modelId="{8F297769-9E00-456D-B4BB-8A6BEE234B70}" type="pres">
      <dgm:prSet presAssocID="{EAFBADC2-207E-481A-950E-BE5E8B056A59}" presName="dummyMaxCanvas" presStyleCnt="0">
        <dgm:presLayoutVars/>
      </dgm:prSet>
      <dgm:spPr/>
      <dgm:t>
        <a:bodyPr/>
        <a:lstStyle/>
        <a:p>
          <a:endParaRPr lang="lv-LV"/>
        </a:p>
      </dgm:t>
    </dgm:pt>
    <dgm:pt modelId="{A63EF100-4C7B-4429-97E8-102CFAE7C4A2}" type="pres">
      <dgm:prSet presAssocID="{EAFBADC2-207E-481A-950E-BE5E8B056A59}" presName="FiveNodes_1" presStyleLbl="node1" presStyleIdx="0" presStyleCnt="5" custLinFactNeighborX="-27829" custLinFactNeighborY="-9292">
        <dgm:presLayoutVars>
          <dgm:bulletEnabled val="1"/>
        </dgm:presLayoutVars>
      </dgm:prSet>
      <dgm:spPr/>
      <dgm:t>
        <a:bodyPr/>
        <a:lstStyle/>
        <a:p>
          <a:endParaRPr lang="lv-LV"/>
        </a:p>
      </dgm:t>
    </dgm:pt>
    <dgm:pt modelId="{D369E271-0DC2-4478-88A4-690778A19E4B}" type="pres">
      <dgm:prSet presAssocID="{EAFBADC2-207E-481A-950E-BE5E8B056A59}" presName="FiveNodes_2" presStyleLbl="node1" presStyleIdx="1" presStyleCnt="5">
        <dgm:presLayoutVars>
          <dgm:bulletEnabled val="1"/>
        </dgm:presLayoutVars>
      </dgm:prSet>
      <dgm:spPr/>
      <dgm:t>
        <a:bodyPr/>
        <a:lstStyle/>
        <a:p>
          <a:endParaRPr lang="lv-LV"/>
        </a:p>
      </dgm:t>
    </dgm:pt>
    <dgm:pt modelId="{2BE03EB3-27D6-4CB1-A127-60EEC16A7C55}" type="pres">
      <dgm:prSet presAssocID="{EAFBADC2-207E-481A-950E-BE5E8B056A59}" presName="FiveNodes_3" presStyleLbl="node1" presStyleIdx="2" presStyleCnt="5">
        <dgm:presLayoutVars>
          <dgm:bulletEnabled val="1"/>
        </dgm:presLayoutVars>
      </dgm:prSet>
      <dgm:spPr/>
      <dgm:t>
        <a:bodyPr/>
        <a:lstStyle/>
        <a:p>
          <a:endParaRPr lang="lv-LV"/>
        </a:p>
      </dgm:t>
    </dgm:pt>
    <dgm:pt modelId="{EC1612BE-8E49-4BEF-82EE-8E13A36F3AB1}" type="pres">
      <dgm:prSet presAssocID="{EAFBADC2-207E-481A-950E-BE5E8B056A59}" presName="FiveNodes_4" presStyleLbl="node1" presStyleIdx="3" presStyleCnt="5">
        <dgm:presLayoutVars>
          <dgm:bulletEnabled val="1"/>
        </dgm:presLayoutVars>
      </dgm:prSet>
      <dgm:spPr/>
      <dgm:t>
        <a:bodyPr/>
        <a:lstStyle/>
        <a:p>
          <a:endParaRPr lang="lv-LV"/>
        </a:p>
      </dgm:t>
    </dgm:pt>
    <dgm:pt modelId="{8BD7DDF1-3244-47F1-A509-649174C3EE84}" type="pres">
      <dgm:prSet presAssocID="{EAFBADC2-207E-481A-950E-BE5E8B056A59}" presName="FiveNodes_5" presStyleLbl="node1" presStyleIdx="4" presStyleCnt="5">
        <dgm:presLayoutVars>
          <dgm:bulletEnabled val="1"/>
        </dgm:presLayoutVars>
      </dgm:prSet>
      <dgm:spPr/>
      <dgm:t>
        <a:bodyPr/>
        <a:lstStyle/>
        <a:p>
          <a:endParaRPr lang="lv-LV"/>
        </a:p>
      </dgm:t>
    </dgm:pt>
    <dgm:pt modelId="{B1E5202C-1CC4-43D4-BEFD-24EF14F128B6}" type="pres">
      <dgm:prSet presAssocID="{EAFBADC2-207E-481A-950E-BE5E8B056A59}" presName="FiveConn_1-2" presStyleLbl="fgAccFollowNode1" presStyleIdx="0" presStyleCnt="4">
        <dgm:presLayoutVars>
          <dgm:bulletEnabled val="1"/>
        </dgm:presLayoutVars>
      </dgm:prSet>
      <dgm:spPr/>
      <dgm:t>
        <a:bodyPr/>
        <a:lstStyle/>
        <a:p>
          <a:endParaRPr lang="lv-LV"/>
        </a:p>
      </dgm:t>
    </dgm:pt>
    <dgm:pt modelId="{608000A7-89FD-4E6F-82A5-31AF73A3111D}" type="pres">
      <dgm:prSet presAssocID="{EAFBADC2-207E-481A-950E-BE5E8B056A59}" presName="FiveConn_2-3" presStyleLbl="fgAccFollowNode1" presStyleIdx="1" presStyleCnt="4">
        <dgm:presLayoutVars>
          <dgm:bulletEnabled val="1"/>
        </dgm:presLayoutVars>
      </dgm:prSet>
      <dgm:spPr/>
      <dgm:t>
        <a:bodyPr/>
        <a:lstStyle/>
        <a:p>
          <a:endParaRPr lang="lv-LV"/>
        </a:p>
      </dgm:t>
    </dgm:pt>
    <dgm:pt modelId="{44A653DA-8790-4178-ADD8-E9ED04FFD77B}" type="pres">
      <dgm:prSet presAssocID="{EAFBADC2-207E-481A-950E-BE5E8B056A59}" presName="FiveConn_3-4" presStyleLbl="fgAccFollowNode1" presStyleIdx="2" presStyleCnt="4">
        <dgm:presLayoutVars>
          <dgm:bulletEnabled val="1"/>
        </dgm:presLayoutVars>
      </dgm:prSet>
      <dgm:spPr/>
      <dgm:t>
        <a:bodyPr/>
        <a:lstStyle/>
        <a:p>
          <a:endParaRPr lang="lv-LV"/>
        </a:p>
      </dgm:t>
    </dgm:pt>
    <dgm:pt modelId="{24AC44EC-C97F-43B8-914C-EB2C8B9CDDBF}" type="pres">
      <dgm:prSet presAssocID="{EAFBADC2-207E-481A-950E-BE5E8B056A59}" presName="FiveConn_4-5" presStyleLbl="fgAccFollowNode1" presStyleIdx="3" presStyleCnt="4">
        <dgm:presLayoutVars>
          <dgm:bulletEnabled val="1"/>
        </dgm:presLayoutVars>
      </dgm:prSet>
      <dgm:spPr/>
      <dgm:t>
        <a:bodyPr/>
        <a:lstStyle/>
        <a:p>
          <a:endParaRPr lang="lv-LV"/>
        </a:p>
      </dgm:t>
    </dgm:pt>
    <dgm:pt modelId="{274000E5-FF9A-49D9-9711-81B50B302595}" type="pres">
      <dgm:prSet presAssocID="{EAFBADC2-207E-481A-950E-BE5E8B056A59}" presName="FiveNodes_1_text" presStyleLbl="node1" presStyleIdx="4" presStyleCnt="5">
        <dgm:presLayoutVars>
          <dgm:bulletEnabled val="1"/>
        </dgm:presLayoutVars>
      </dgm:prSet>
      <dgm:spPr/>
      <dgm:t>
        <a:bodyPr/>
        <a:lstStyle/>
        <a:p>
          <a:endParaRPr lang="lv-LV"/>
        </a:p>
      </dgm:t>
    </dgm:pt>
    <dgm:pt modelId="{685CBDB4-F98D-410F-BEAF-64317997A041}" type="pres">
      <dgm:prSet presAssocID="{EAFBADC2-207E-481A-950E-BE5E8B056A59}" presName="FiveNodes_2_text" presStyleLbl="node1" presStyleIdx="4" presStyleCnt="5">
        <dgm:presLayoutVars>
          <dgm:bulletEnabled val="1"/>
        </dgm:presLayoutVars>
      </dgm:prSet>
      <dgm:spPr/>
      <dgm:t>
        <a:bodyPr/>
        <a:lstStyle/>
        <a:p>
          <a:endParaRPr lang="lv-LV"/>
        </a:p>
      </dgm:t>
    </dgm:pt>
    <dgm:pt modelId="{DD4A6C9F-994C-407A-B96A-14A1F8B12FA4}" type="pres">
      <dgm:prSet presAssocID="{EAFBADC2-207E-481A-950E-BE5E8B056A59}" presName="FiveNodes_3_text" presStyleLbl="node1" presStyleIdx="4" presStyleCnt="5">
        <dgm:presLayoutVars>
          <dgm:bulletEnabled val="1"/>
        </dgm:presLayoutVars>
      </dgm:prSet>
      <dgm:spPr/>
      <dgm:t>
        <a:bodyPr/>
        <a:lstStyle/>
        <a:p>
          <a:endParaRPr lang="lv-LV"/>
        </a:p>
      </dgm:t>
    </dgm:pt>
    <dgm:pt modelId="{7319ABB2-C6CA-49E5-B64A-A12A0AE78CD7}" type="pres">
      <dgm:prSet presAssocID="{EAFBADC2-207E-481A-950E-BE5E8B056A59}" presName="FiveNodes_4_text" presStyleLbl="node1" presStyleIdx="4" presStyleCnt="5">
        <dgm:presLayoutVars>
          <dgm:bulletEnabled val="1"/>
        </dgm:presLayoutVars>
      </dgm:prSet>
      <dgm:spPr/>
      <dgm:t>
        <a:bodyPr/>
        <a:lstStyle/>
        <a:p>
          <a:endParaRPr lang="lv-LV"/>
        </a:p>
      </dgm:t>
    </dgm:pt>
    <dgm:pt modelId="{1A97D70E-580B-4C2C-88A1-1960AB526782}" type="pres">
      <dgm:prSet presAssocID="{EAFBADC2-207E-481A-950E-BE5E8B056A59}" presName="FiveNodes_5_text" presStyleLbl="node1" presStyleIdx="4" presStyleCnt="5">
        <dgm:presLayoutVars>
          <dgm:bulletEnabled val="1"/>
        </dgm:presLayoutVars>
      </dgm:prSet>
      <dgm:spPr/>
      <dgm:t>
        <a:bodyPr/>
        <a:lstStyle/>
        <a:p>
          <a:endParaRPr lang="lv-LV"/>
        </a:p>
      </dgm:t>
    </dgm:pt>
  </dgm:ptLst>
  <dgm:cxnLst>
    <dgm:cxn modelId="{91599F87-68DF-4EDA-98BC-B6D88C5D5E25}" type="presOf" srcId="{4300B8BE-6AE8-4069-BE31-6E05242CF9CA}" destId="{8BD7DDF1-3244-47F1-A509-649174C3EE84}" srcOrd="0" destOrd="0" presId="urn:microsoft.com/office/officeart/2005/8/layout/vProcess5"/>
    <dgm:cxn modelId="{29E86FB8-B41F-4E63-8E29-19DE03D0172E}" srcId="{EAFBADC2-207E-481A-950E-BE5E8B056A59}" destId="{E65C1F40-A2FC-44AE-B040-FEAC4F558ECC}" srcOrd="2" destOrd="0" parTransId="{A52EA78C-A093-4666-B287-B5B2C309264D}" sibTransId="{25075AAF-3E4D-43F6-A835-5BA65B8B4E45}"/>
    <dgm:cxn modelId="{4727BDEC-67ED-4281-B00A-5FC556FD3734}" srcId="{EAFBADC2-207E-481A-950E-BE5E8B056A59}" destId="{4300B8BE-6AE8-4069-BE31-6E05242CF9CA}" srcOrd="4" destOrd="0" parTransId="{99A54D1D-8955-4D70-B3CD-8CDC33236373}" sibTransId="{FA8D6C39-6387-4C5A-97FF-9EDBFF117A38}"/>
    <dgm:cxn modelId="{E6A73EB8-CB6D-434A-9E67-487F3AD395CF}" type="presOf" srcId="{A029CF2C-9974-4D7A-BC43-D4582AC04A0A}" destId="{685CBDB4-F98D-410F-BEAF-64317997A041}" srcOrd="1" destOrd="0" presId="urn:microsoft.com/office/officeart/2005/8/layout/vProcess5"/>
    <dgm:cxn modelId="{E8ACD93C-7F4F-49A5-9C1F-99F93B1BAA54}" srcId="{EAFBADC2-207E-481A-950E-BE5E8B056A59}" destId="{FD028A55-EB03-438A-9182-700E3E6163AD}" srcOrd="3" destOrd="0" parTransId="{AA0F2C82-9789-40B8-80CE-503E777AB869}" sibTransId="{394B9821-FE58-458B-969A-B5425ED5666F}"/>
    <dgm:cxn modelId="{52E09A76-3469-48BA-AAC0-C0842D42BD88}" type="presOf" srcId="{FD028A55-EB03-438A-9182-700E3E6163AD}" destId="{EC1612BE-8E49-4BEF-82EE-8E13A36F3AB1}" srcOrd="0" destOrd="0" presId="urn:microsoft.com/office/officeart/2005/8/layout/vProcess5"/>
    <dgm:cxn modelId="{1807A6A1-06E1-4B34-A906-1538B9FCE421}" type="presOf" srcId="{2D667CA2-F4A3-4397-8D88-3097CC414443}" destId="{B1E5202C-1CC4-43D4-BEFD-24EF14F128B6}" srcOrd="0" destOrd="0" presId="urn:microsoft.com/office/officeart/2005/8/layout/vProcess5"/>
    <dgm:cxn modelId="{AC7625D9-BB34-4601-9974-7AFD9348716A}" srcId="{EAFBADC2-207E-481A-950E-BE5E8B056A59}" destId="{3B6F7917-07DC-4905-BB43-079E6C7FDED6}" srcOrd="0" destOrd="0" parTransId="{50F9CBB4-4E55-43BC-A3D9-CE757E362797}" sibTransId="{2D667CA2-F4A3-4397-8D88-3097CC414443}"/>
    <dgm:cxn modelId="{EA424AB7-AC43-46CE-A1A2-67BF7AF7DF4D}" type="presOf" srcId="{394B9821-FE58-458B-969A-B5425ED5666F}" destId="{24AC44EC-C97F-43B8-914C-EB2C8B9CDDBF}" srcOrd="0" destOrd="0" presId="urn:microsoft.com/office/officeart/2005/8/layout/vProcess5"/>
    <dgm:cxn modelId="{26D87A84-EF30-4CA5-B159-F7A63FDEECD6}" type="presOf" srcId="{58201AB1-2670-4B3B-86E6-4BA3664DE667}" destId="{608000A7-89FD-4E6F-82A5-31AF73A3111D}" srcOrd="0" destOrd="0" presId="urn:microsoft.com/office/officeart/2005/8/layout/vProcess5"/>
    <dgm:cxn modelId="{53DADACC-FC77-4AD9-9DDF-AC1666A7CE4B}" type="presOf" srcId="{EAFBADC2-207E-481A-950E-BE5E8B056A59}" destId="{308724B5-E7E5-4150-ADE7-B43B930CC5A6}" srcOrd="0" destOrd="0" presId="urn:microsoft.com/office/officeart/2005/8/layout/vProcess5"/>
    <dgm:cxn modelId="{22871661-C66C-4775-B72A-8B8714CE4C36}" type="presOf" srcId="{FD028A55-EB03-438A-9182-700E3E6163AD}" destId="{7319ABB2-C6CA-49E5-B64A-A12A0AE78CD7}" srcOrd="1" destOrd="0" presId="urn:microsoft.com/office/officeart/2005/8/layout/vProcess5"/>
    <dgm:cxn modelId="{64385B04-DC05-4174-8038-B766F964CB85}" type="presOf" srcId="{E65C1F40-A2FC-44AE-B040-FEAC4F558ECC}" destId="{DD4A6C9F-994C-407A-B96A-14A1F8B12FA4}" srcOrd="1" destOrd="0" presId="urn:microsoft.com/office/officeart/2005/8/layout/vProcess5"/>
    <dgm:cxn modelId="{F724A57A-3706-4624-B9A3-7F79DDAD60E2}" type="presOf" srcId="{E65C1F40-A2FC-44AE-B040-FEAC4F558ECC}" destId="{2BE03EB3-27D6-4CB1-A127-60EEC16A7C55}" srcOrd="0" destOrd="0" presId="urn:microsoft.com/office/officeart/2005/8/layout/vProcess5"/>
    <dgm:cxn modelId="{23DE4F86-2A7C-4561-94A8-4519DF11FFD8}" type="presOf" srcId="{4300B8BE-6AE8-4069-BE31-6E05242CF9CA}" destId="{1A97D70E-580B-4C2C-88A1-1960AB526782}" srcOrd="1" destOrd="0" presId="urn:microsoft.com/office/officeart/2005/8/layout/vProcess5"/>
    <dgm:cxn modelId="{2E4FFF72-ACE0-46AE-A2FE-81F9172FD808}" type="presOf" srcId="{A029CF2C-9974-4D7A-BC43-D4582AC04A0A}" destId="{D369E271-0DC2-4478-88A4-690778A19E4B}" srcOrd="0" destOrd="0" presId="urn:microsoft.com/office/officeart/2005/8/layout/vProcess5"/>
    <dgm:cxn modelId="{6EAF1523-2ED6-4C2A-9A55-24FE95A5A0D2}" srcId="{EAFBADC2-207E-481A-950E-BE5E8B056A59}" destId="{A029CF2C-9974-4D7A-BC43-D4582AC04A0A}" srcOrd="1" destOrd="0" parTransId="{F2020EEF-6A30-4046-9E65-DA7B4F145E5F}" sibTransId="{58201AB1-2670-4B3B-86E6-4BA3664DE667}"/>
    <dgm:cxn modelId="{2DA531AA-79E5-4406-8D42-13FEF3419578}" type="presOf" srcId="{3B6F7917-07DC-4905-BB43-079E6C7FDED6}" destId="{274000E5-FF9A-49D9-9711-81B50B302595}" srcOrd="1" destOrd="0" presId="urn:microsoft.com/office/officeart/2005/8/layout/vProcess5"/>
    <dgm:cxn modelId="{17AF072E-B373-4327-AB6B-9DD7D71EABE8}" type="presOf" srcId="{25075AAF-3E4D-43F6-A835-5BA65B8B4E45}" destId="{44A653DA-8790-4178-ADD8-E9ED04FFD77B}" srcOrd="0" destOrd="0" presId="urn:microsoft.com/office/officeart/2005/8/layout/vProcess5"/>
    <dgm:cxn modelId="{ECF71F38-72EB-40E1-84B5-3429D1F027B9}" type="presOf" srcId="{3B6F7917-07DC-4905-BB43-079E6C7FDED6}" destId="{A63EF100-4C7B-4429-97E8-102CFAE7C4A2}" srcOrd="0" destOrd="0" presId="urn:microsoft.com/office/officeart/2005/8/layout/vProcess5"/>
    <dgm:cxn modelId="{179DFA04-C1D5-44F1-B385-267BB9EBBD57}" type="presParOf" srcId="{308724B5-E7E5-4150-ADE7-B43B930CC5A6}" destId="{8F297769-9E00-456D-B4BB-8A6BEE234B70}" srcOrd="0" destOrd="0" presId="urn:microsoft.com/office/officeart/2005/8/layout/vProcess5"/>
    <dgm:cxn modelId="{9BE1CD37-09BD-4E94-80A1-97A69F36446E}" type="presParOf" srcId="{308724B5-E7E5-4150-ADE7-B43B930CC5A6}" destId="{A63EF100-4C7B-4429-97E8-102CFAE7C4A2}" srcOrd="1" destOrd="0" presId="urn:microsoft.com/office/officeart/2005/8/layout/vProcess5"/>
    <dgm:cxn modelId="{3D157DAE-8D2A-4799-A5A7-F620EB120B06}" type="presParOf" srcId="{308724B5-E7E5-4150-ADE7-B43B930CC5A6}" destId="{D369E271-0DC2-4478-88A4-690778A19E4B}" srcOrd="2" destOrd="0" presId="urn:microsoft.com/office/officeart/2005/8/layout/vProcess5"/>
    <dgm:cxn modelId="{7CF74038-73A6-4C47-8C06-84A5D3EF928E}" type="presParOf" srcId="{308724B5-E7E5-4150-ADE7-B43B930CC5A6}" destId="{2BE03EB3-27D6-4CB1-A127-60EEC16A7C55}" srcOrd="3" destOrd="0" presId="urn:microsoft.com/office/officeart/2005/8/layout/vProcess5"/>
    <dgm:cxn modelId="{0AF35704-3E47-41E7-92E9-A95EF84F5921}" type="presParOf" srcId="{308724B5-E7E5-4150-ADE7-B43B930CC5A6}" destId="{EC1612BE-8E49-4BEF-82EE-8E13A36F3AB1}" srcOrd="4" destOrd="0" presId="urn:microsoft.com/office/officeart/2005/8/layout/vProcess5"/>
    <dgm:cxn modelId="{45B881F5-1367-427C-8A5F-DBE8101AD33A}" type="presParOf" srcId="{308724B5-E7E5-4150-ADE7-B43B930CC5A6}" destId="{8BD7DDF1-3244-47F1-A509-649174C3EE84}" srcOrd="5" destOrd="0" presId="urn:microsoft.com/office/officeart/2005/8/layout/vProcess5"/>
    <dgm:cxn modelId="{8160AD86-B3AC-463A-999F-B81E9DF2E2D4}" type="presParOf" srcId="{308724B5-E7E5-4150-ADE7-B43B930CC5A6}" destId="{B1E5202C-1CC4-43D4-BEFD-24EF14F128B6}" srcOrd="6" destOrd="0" presId="urn:microsoft.com/office/officeart/2005/8/layout/vProcess5"/>
    <dgm:cxn modelId="{A9C27B2F-3A73-4574-94B4-60D91158F60C}" type="presParOf" srcId="{308724B5-E7E5-4150-ADE7-B43B930CC5A6}" destId="{608000A7-89FD-4E6F-82A5-31AF73A3111D}" srcOrd="7" destOrd="0" presId="urn:microsoft.com/office/officeart/2005/8/layout/vProcess5"/>
    <dgm:cxn modelId="{7152883F-2F60-4915-9BE7-9B44F47BC8BB}" type="presParOf" srcId="{308724B5-E7E5-4150-ADE7-B43B930CC5A6}" destId="{44A653DA-8790-4178-ADD8-E9ED04FFD77B}" srcOrd="8" destOrd="0" presId="urn:microsoft.com/office/officeart/2005/8/layout/vProcess5"/>
    <dgm:cxn modelId="{98C2A569-807E-4B98-A2F8-A3E0C6CE3753}" type="presParOf" srcId="{308724B5-E7E5-4150-ADE7-B43B930CC5A6}" destId="{24AC44EC-C97F-43B8-914C-EB2C8B9CDDBF}" srcOrd="9" destOrd="0" presId="urn:microsoft.com/office/officeart/2005/8/layout/vProcess5"/>
    <dgm:cxn modelId="{87D764D3-F6D5-465C-999C-A6094548AC33}" type="presParOf" srcId="{308724B5-E7E5-4150-ADE7-B43B930CC5A6}" destId="{274000E5-FF9A-49D9-9711-81B50B302595}" srcOrd="10" destOrd="0" presId="urn:microsoft.com/office/officeart/2005/8/layout/vProcess5"/>
    <dgm:cxn modelId="{FAFB54DD-5933-4DBE-B393-41B8469A2F94}" type="presParOf" srcId="{308724B5-E7E5-4150-ADE7-B43B930CC5A6}" destId="{685CBDB4-F98D-410F-BEAF-64317997A041}" srcOrd="11" destOrd="0" presId="urn:microsoft.com/office/officeart/2005/8/layout/vProcess5"/>
    <dgm:cxn modelId="{C0D9AF91-064C-43E1-8448-7C6ED70CA702}" type="presParOf" srcId="{308724B5-E7E5-4150-ADE7-B43B930CC5A6}" destId="{DD4A6C9F-994C-407A-B96A-14A1F8B12FA4}" srcOrd="12" destOrd="0" presId="urn:microsoft.com/office/officeart/2005/8/layout/vProcess5"/>
    <dgm:cxn modelId="{8AF3D6AB-D763-4927-9978-762FE120FC47}" type="presParOf" srcId="{308724B5-E7E5-4150-ADE7-B43B930CC5A6}" destId="{7319ABB2-C6CA-49E5-B64A-A12A0AE78CD7}" srcOrd="13" destOrd="0" presId="urn:microsoft.com/office/officeart/2005/8/layout/vProcess5"/>
    <dgm:cxn modelId="{C11035AD-E9EF-4742-B0C0-955B43F5C609}" type="presParOf" srcId="{308724B5-E7E5-4150-ADE7-B43B930CC5A6}" destId="{1A97D70E-580B-4C2C-88A1-1960AB52678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124A7-AFEA-4EAE-BD93-BEF1B603FF4B}">
      <dsp:nvSpPr>
        <dsp:cNvPr id="0" name=""/>
        <dsp:cNvSpPr/>
      </dsp:nvSpPr>
      <dsp:spPr>
        <a:xfrm>
          <a:off x="0" y="1957"/>
          <a:ext cx="5909734"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A26C036-F05E-413C-B269-E6B4D1E6182A}">
      <dsp:nvSpPr>
        <dsp:cNvPr id="0" name=""/>
        <dsp:cNvSpPr/>
      </dsp:nvSpPr>
      <dsp:spPr>
        <a:xfrm>
          <a:off x="0" y="1957"/>
          <a:ext cx="5903962" cy="684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cs typeface="Times New Roman" panose="02020603050405020304" pitchFamily="18" charset="0"/>
            </a:rPr>
            <a:t>Pamatlīdzekļu, tehnikas un/vai iekārtas iegāde, kas ir tieši un nepastarpināti saistīta ar ražošanas vai pakalpojuma sniegšanas procesu</a:t>
          </a:r>
          <a:endParaRPr lang="en-US" sz="1500" b="0" kern="1200" dirty="0">
            <a:latin typeface="Cambria" panose="02040503050406030204" pitchFamily="18" charset="0"/>
            <a:cs typeface="Times New Roman" panose="02020603050405020304" pitchFamily="18" charset="0"/>
          </a:endParaRPr>
        </a:p>
      </dsp:txBody>
      <dsp:txXfrm>
        <a:off x="0" y="1957"/>
        <a:ext cx="5903962" cy="684294"/>
      </dsp:txXfrm>
    </dsp:sp>
    <dsp:sp modelId="{B9BDC4CE-8A5B-43E9-8896-13393537D2D5}">
      <dsp:nvSpPr>
        <dsp:cNvPr id="0" name=""/>
        <dsp:cNvSpPr/>
      </dsp:nvSpPr>
      <dsp:spPr>
        <a:xfrm>
          <a:off x="0" y="686251"/>
          <a:ext cx="5909734"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60CCF81-FB73-4940-B1A5-48F9619CDBD6}">
      <dsp:nvSpPr>
        <dsp:cNvPr id="0" name=""/>
        <dsp:cNvSpPr/>
      </dsp:nvSpPr>
      <dsp:spPr>
        <a:xfrm>
          <a:off x="0" y="686251"/>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cs typeface="Times New Roman" panose="02020603050405020304" pitchFamily="18" charset="0"/>
            </a:rPr>
            <a:t>Izejmateriālu iegāde, bet ne vairāk kā 10% no pieprasītās </a:t>
          </a:r>
          <a:r>
            <a:rPr lang="lv-LV" sz="1500" b="0" kern="1200" dirty="0" err="1" smtClean="0">
              <a:latin typeface="Cambria" panose="02040503050406030204" pitchFamily="18" charset="0"/>
              <a:cs typeface="Times New Roman" panose="02020603050405020304" pitchFamily="18" charset="0"/>
            </a:rPr>
            <a:t>granta</a:t>
          </a:r>
          <a:r>
            <a:rPr lang="lv-LV" sz="1500" b="0" kern="1200" dirty="0" smtClean="0">
              <a:latin typeface="Cambria" panose="02040503050406030204" pitchFamily="18" charset="0"/>
              <a:cs typeface="Times New Roman" panose="02020603050405020304" pitchFamily="18" charset="0"/>
            </a:rPr>
            <a:t> summas</a:t>
          </a:r>
        </a:p>
      </dsp:txBody>
      <dsp:txXfrm>
        <a:off x="0" y="686251"/>
        <a:ext cx="5909734" cy="467388"/>
      </dsp:txXfrm>
    </dsp:sp>
    <dsp:sp modelId="{4128FAFE-E057-4E3D-8240-A652B2AF1FE4}">
      <dsp:nvSpPr>
        <dsp:cNvPr id="0" name=""/>
        <dsp:cNvSpPr/>
      </dsp:nvSpPr>
      <dsp:spPr>
        <a:xfrm>
          <a:off x="0" y="1153640"/>
          <a:ext cx="5909734" cy="0"/>
        </a:xfrm>
        <a:prstGeom prst="lin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FB72264-916D-4742-BFA1-BD6D69464B7B}">
      <dsp:nvSpPr>
        <dsp:cNvPr id="0" name=""/>
        <dsp:cNvSpPr/>
      </dsp:nvSpPr>
      <dsp:spPr>
        <a:xfrm>
          <a:off x="0" y="1153640"/>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b="0" kern="1200" dirty="0" smtClean="0">
              <a:latin typeface="Cambria" panose="02040503050406030204" pitchFamily="18" charset="0"/>
              <a:cs typeface="Times New Roman" panose="02020603050405020304" pitchFamily="18" charset="0"/>
            </a:rPr>
            <a:t>Mobilo aplikāciju vai  mājas lapas izveide, bet ne vairāk kā 20% no pieprasītās granta summa</a:t>
          </a:r>
          <a:r>
            <a:rPr lang="lv-LV" sz="1500" b="0" kern="1200" dirty="0" smtClean="0">
              <a:latin typeface="Cambria" panose="02040503050406030204" pitchFamily="18" charset="0"/>
              <a:cs typeface="Times New Roman" panose="02020603050405020304" pitchFamily="18" charset="0"/>
            </a:rPr>
            <a:t>s</a:t>
          </a:r>
        </a:p>
      </dsp:txBody>
      <dsp:txXfrm>
        <a:off x="0" y="1153640"/>
        <a:ext cx="5909734" cy="467388"/>
      </dsp:txXfrm>
    </dsp:sp>
    <dsp:sp modelId="{16CEFA35-83FC-4FFF-9095-CA9C35F7D2E5}">
      <dsp:nvSpPr>
        <dsp:cNvPr id="0" name=""/>
        <dsp:cNvSpPr/>
      </dsp:nvSpPr>
      <dsp:spPr>
        <a:xfrm>
          <a:off x="0" y="1621028"/>
          <a:ext cx="5909734" cy="0"/>
        </a:xfrm>
        <a:prstGeom prst="lin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BC8B9C8-651D-4DD5-9F3A-F06DDF57D3B0}">
      <dsp:nvSpPr>
        <dsp:cNvPr id="0" name=""/>
        <dsp:cNvSpPr/>
      </dsp:nvSpPr>
      <dsp:spPr>
        <a:xfrm>
          <a:off x="0" y="1621028"/>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cs typeface="Times New Roman" panose="02020603050405020304" pitchFamily="18" charset="0"/>
            </a:rPr>
            <a:t>L</a:t>
          </a:r>
          <a:r>
            <a:rPr lang="en-US" sz="1500" b="0" kern="1200" dirty="0" err="1" smtClean="0">
              <a:latin typeface="Cambria" panose="02040503050406030204" pitchFamily="18" charset="0"/>
              <a:cs typeface="Times New Roman" panose="02020603050405020304" pitchFamily="18" charset="0"/>
            </a:rPr>
            <a:t>icenču</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iegāde</a:t>
          </a:r>
          <a:endParaRPr lang="lv-LV" sz="1500" b="0" kern="1200" dirty="0" smtClean="0">
            <a:latin typeface="Cambria" panose="02040503050406030204" pitchFamily="18" charset="0"/>
            <a:cs typeface="Times New Roman" panose="02020603050405020304" pitchFamily="18" charset="0"/>
          </a:endParaRPr>
        </a:p>
      </dsp:txBody>
      <dsp:txXfrm>
        <a:off x="0" y="1621028"/>
        <a:ext cx="5909734" cy="467388"/>
      </dsp:txXfrm>
    </dsp:sp>
    <dsp:sp modelId="{7094EE05-62A7-445E-AD7A-BD28C929FE5F}">
      <dsp:nvSpPr>
        <dsp:cNvPr id="0" name=""/>
        <dsp:cNvSpPr/>
      </dsp:nvSpPr>
      <dsp:spPr>
        <a:xfrm>
          <a:off x="0" y="2088417"/>
          <a:ext cx="5909734" cy="0"/>
        </a:xfrm>
        <a:prstGeom prst="lin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1A0D3CF-B3DB-4F18-9FF9-B3B0C87D82AE}">
      <dsp:nvSpPr>
        <dsp:cNvPr id="0" name=""/>
        <dsp:cNvSpPr/>
      </dsp:nvSpPr>
      <dsp:spPr>
        <a:xfrm>
          <a:off x="0" y="2088417"/>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i="0" kern="1200" dirty="0" smtClean="0">
              <a:latin typeface="Cambria" panose="02040503050406030204" pitchFamily="18" charset="0"/>
              <a:cs typeface="Times New Roman" panose="02020603050405020304" pitchFamily="18" charset="0"/>
            </a:rPr>
            <a:t>Specifiskā rakstura d</a:t>
          </a:r>
          <a:r>
            <a:rPr lang="en-US" sz="1500" b="0" kern="1200" dirty="0" err="1" smtClean="0">
              <a:latin typeface="Cambria" panose="02040503050406030204" pitchFamily="18" charset="0"/>
              <a:cs typeface="Times New Roman" panose="02020603050405020304" pitchFamily="18" charset="0"/>
            </a:rPr>
            <a:t>atorprogrammu</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iegāde</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vai</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izstrāde</a:t>
          </a:r>
          <a:endParaRPr lang="en-US" sz="1500" b="0" kern="1200" dirty="0">
            <a:latin typeface="Cambria" panose="02040503050406030204" pitchFamily="18" charset="0"/>
            <a:cs typeface="Times New Roman" panose="02020603050405020304" pitchFamily="18" charset="0"/>
          </a:endParaRPr>
        </a:p>
      </dsp:txBody>
      <dsp:txXfrm>
        <a:off x="0" y="2088417"/>
        <a:ext cx="5909734" cy="467388"/>
      </dsp:txXfrm>
    </dsp:sp>
    <dsp:sp modelId="{9C0586A3-8A4C-4104-9D76-B16BB5450CA9}">
      <dsp:nvSpPr>
        <dsp:cNvPr id="0" name=""/>
        <dsp:cNvSpPr/>
      </dsp:nvSpPr>
      <dsp:spPr>
        <a:xfrm>
          <a:off x="0" y="2555805"/>
          <a:ext cx="5909734"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28A787C-3FA6-49F8-B090-0815B0DA4C0B}">
      <dsp:nvSpPr>
        <dsp:cNvPr id="0" name=""/>
        <dsp:cNvSpPr/>
      </dsp:nvSpPr>
      <dsp:spPr>
        <a:xfrm>
          <a:off x="0" y="2555805"/>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cs typeface="Times New Roman" panose="02020603050405020304" pitchFamily="18" charset="0"/>
            </a:rPr>
            <a:t>Specifiskā rakstura d</a:t>
          </a:r>
          <a:r>
            <a:rPr lang="en-US" sz="1500" b="0" kern="1200" dirty="0" err="1" smtClean="0">
              <a:latin typeface="Cambria" panose="02040503050406030204" pitchFamily="18" charset="0"/>
              <a:cs typeface="Times New Roman" panose="02020603050405020304" pitchFamily="18" charset="0"/>
            </a:rPr>
            <a:t>arbaspēka</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apmācība</a:t>
          </a:r>
          <a:endParaRPr lang="en-US" sz="1500" b="0" kern="1200" dirty="0">
            <a:latin typeface="Cambria" panose="02040503050406030204" pitchFamily="18" charset="0"/>
            <a:cs typeface="Times New Roman" panose="02020603050405020304" pitchFamily="18" charset="0"/>
          </a:endParaRPr>
        </a:p>
      </dsp:txBody>
      <dsp:txXfrm>
        <a:off x="0" y="2555805"/>
        <a:ext cx="5909734" cy="467388"/>
      </dsp:txXfrm>
    </dsp:sp>
    <dsp:sp modelId="{17B9AA69-D599-463B-9CBE-7BB82FDD307B}">
      <dsp:nvSpPr>
        <dsp:cNvPr id="0" name=""/>
        <dsp:cNvSpPr/>
      </dsp:nvSpPr>
      <dsp:spPr>
        <a:xfrm>
          <a:off x="0" y="3023194"/>
          <a:ext cx="5909734"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A8DE8F4-5E4C-4B5B-A147-E7A6AB507634}">
      <dsp:nvSpPr>
        <dsp:cNvPr id="0" name=""/>
        <dsp:cNvSpPr/>
      </dsp:nvSpPr>
      <dsp:spPr>
        <a:xfrm>
          <a:off x="0" y="3023194"/>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cs typeface="Times New Roman" panose="02020603050405020304" pitchFamily="18" charset="0"/>
            </a:rPr>
            <a:t>P</a:t>
          </a:r>
          <a:r>
            <a:rPr lang="en-US" sz="1500" b="0" kern="1200" dirty="0" err="1" smtClean="0">
              <a:latin typeface="Cambria" panose="02040503050406030204" pitchFamily="18" charset="0"/>
              <a:cs typeface="Times New Roman" panose="02020603050405020304" pitchFamily="18" charset="0"/>
            </a:rPr>
            <a:t>reču</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zīmes</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reģistrācija</a:t>
          </a:r>
          <a:endParaRPr lang="en-US" sz="1500" b="0" kern="1200" dirty="0">
            <a:latin typeface="Cambria" panose="02040503050406030204" pitchFamily="18" charset="0"/>
            <a:cs typeface="Times New Roman" panose="02020603050405020304" pitchFamily="18" charset="0"/>
          </a:endParaRPr>
        </a:p>
      </dsp:txBody>
      <dsp:txXfrm>
        <a:off x="0" y="3023194"/>
        <a:ext cx="5909734" cy="467388"/>
      </dsp:txXfrm>
    </dsp:sp>
    <dsp:sp modelId="{4E742154-84B2-4DC8-912F-184D1BE2B497}">
      <dsp:nvSpPr>
        <dsp:cNvPr id="0" name=""/>
        <dsp:cNvSpPr/>
      </dsp:nvSpPr>
      <dsp:spPr>
        <a:xfrm>
          <a:off x="0" y="3490582"/>
          <a:ext cx="5909734" cy="0"/>
        </a:xfrm>
        <a:prstGeom prst="lin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F021263-A9B9-4C62-8188-5DB8D040FF47}">
      <dsp:nvSpPr>
        <dsp:cNvPr id="0" name=""/>
        <dsp:cNvSpPr/>
      </dsp:nvSpPr>
      <dsp:spPr>
        <a:xfrm>
          <a:off x="0" y="3490582"/>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cs typeface="Times New Roman" panose="02020603050405020304" pitchFamily="18" charset="0"/>
            </a:rPr>
            <a:t>P</a:t>
          </a:r>
          <a:r>
            <a:rPr lang="en-US" sz="1500" b="0" kern="1200" dirty="0" err="1" smtClean="0">
              <a:latin typeface="Cambria" panose="02040503050406030204" pitchFamily="18" charset="0"/>
              <a:cs typeface="Times New Roman" panose="02020603050405020304" pitchFamily="18" charset="0"/>
            </a:rPr>
            <a:t>atentu</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reģistrācija</a:t>
          </a:r>
          <a:endParaRPr lang="en-US" sz="1500" b="0" kern="1200" dirty="0">
            <a:latin typeface="Cambria" panose="02040503050406030204" pitchFamily="18" charset="0"/>
            <a:cs typeface="Times New Roman" panose="02020603050405020304" pitchFamily="18" charset="0"/>
          </a:endParaRPr>
        </a:p>
      </dsp:txBody>
      <dsp:txXfrm>
        <a:off x="0" y="3490582"/>
        <a:ext cx="5909734" cy="467388"/>
      </dsp:txXfrm>
    </dsp:sp>
    <dsp:sp modelId="{A24FDE1F-92AB-4EE7-97CE-399336A458F1}">
      <dsp:nvSpPr>
        <dsp:cNvPr id="0" name=""/>
        <dsp:cNvSpPr/>
      </dsp:nvSpPr>
      <dsp:spPr>
        <a:xfrm>
          <a:off x="0" y="3957971"/>
          <a:ext cx="5909734" cy="0"/>
        </a:xfrm>
        <a:prstGeom prst="lin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7203565-AEDC-490C-851A-CF4247653F93}">
      <dsp:nvSpPr>
        <dsp:cNvPr id="0" name=""/>
        <dsp:cNvSpPr/>
      </dsp:nvSpPr>
      <dsp:spPr>
        <a:xfrm>
          <a:off x="0" y="3957971"/>
          <a:ext cx="5903962" cy="752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cs typeface="Times New Roman" panose="02020603050405020304" pitchFamily="18" charset="0"/>
            </a:rPr>
            <a:t>P</a:t>
          </a:r>
          <a:r>
            <a:rPr lang="en-US" sz="1500" b="0" kern="1200" dirty="0" err="1" smtClean="0">
              <a:latin typeface="Cambria" panose="02040503050406030204" pitchFamily="18" charset="0"/>
              <a:cs typeface="Times New Roman" panose="02020603050405020304" pitchFamily="18" charset="0"/>
            </a:rPr>
            <a:t>rototipu</a:t>
          </a:r>
          <a:r>
            <a:rPr lang="en-US" sz="1500" b="0" kern="1200" dirty="0" smtClean="0">
              <a:latin typeface="Cambria" panose="02040503050406030204" pitchFamily="18" charset="0"/>
              <a:cs typeface="Times New Roman" panose="02020603050405020304" pitchFamily="18" charset="0"/>
            </a:rPr>
            <a:t> </a:t>
          </a:r>
          <a:r>
            <a:rPr lang="en-US" sz="1500" b="0" kern="1200" dirty="0" err="1" smtClean="0">
              <a:latin typeface="Cambria" panose="02040503050406030204" pitchFamily="18" charset="0"/>
              <a:cs typeface="Times New Roman" panose="02020603050405020304" pitchFamily="18" charset="0"/>
            </a:rPr>
            <a:t>izstrāde</a:t>
          </a:r>
          <a:r>
            <a:rPr lang="lv-LV" sz="1500" b="0" kern="1200" dirty="0" smtClean="0">
              <a:latin typeface="Cambria" panose="02040503050406030204" pitchFamily="18" charset="0"/>
              <a:cs typeface="Times New Roman" panose="02020603050405020304" pitchFamily="18" charset="0"/>
            </a:rPr>
            <a:t>, </a:t>
          </a:r>
          <a:r>
            <a:rPr lang="lv-LV" sz="1500" u="none" kern="1200" dirty="0" smtClean="0">
              <a:latin typeface="Cambria" panose="02040503050406030204" pitchFamily="18" charset="0"/>
            </a:rPr>
            <a:t>projektēšanas izmaksas un prototipu izveide dabā. Par izveidotu prototips tiks uzskatīts tikai tad, ja saimnieciskās darbības ietvaros ir uzsākta tā </a:t>
          </a:r>
          <a:r>
            <a:rPr lang="lv-LV" sz="1500" u="none" kern="1200" dirty="0" err="1" smtClean="0">
              <a:latin typeface="Cambria" panose="02040503050406030204" pitchFamily="18" charset="0"/>
            </a:rPr>
            <a:t>komercializācija</a:t>
          </a:r>
          <a:r>
            <a:rPr lang="lv-LV" sz="1500" b="0" kern="1200" dirty="0" smtClean="0">
              <a:latin typeface="Cambria" panose="02040503050406030204" pitchFamily="18" charset="0"/>
              <a:cs typeface="Times New Roman" panose="02020603050405020304" pitchFamily="18" charset="0"/>
            </a:rPr>
            <a:t>  </a:t>
          </a:r>
          <a:r>
            <a:rPr lang="en-US" sz="1500" b="0" kern="1200" dirty="0" smtClean="0">
              <a:latin typeface="Cambria" panose="02040503050406030204" pitchFamily="18" charset="0"/>
              <a:cs typeface="Times New Roman" panose="02020603050405020304" pitchFamily="18" charset="0"/>
            </a:rPr>
            <a:t> </a:t>
          </a:r>
          <a:endParaRPr lang="en-US" sz="1500" b="0" kern="1200" dirty="0">
            <a:latin typeface="Cambria" panose="02040503050406030204" pitchFamily="18" charset="0"/>
            <a:cs typeface="Times New Roman" panose="02020603050405020304" pitchFamily="18" charset="0"/>
          </a:endParaRPr>
        </a:p>
      </dsp:txBody>
      <dsp:txXfrm>
        <a:off x="0" y="3957971"/>
        <a:ext cx="5903962" cy="752561"/>
      </dsp:txXfrm>
    </dsp:sp>
    <dsp:sp modelId="{A3980AA9-FCB6-4E71-808C-D4C381109152}">
      <dsp:nvSpPr>
        <dsp:cNvPr id="0" name=""/>
        <dsp:cNvSpPr/>
      </dsp:nvSpPr>
      <dsp:spPr>
        <a:xfrm>
          <a:off x="0" y="4710532"/>
          <a:ext cx="5909734" cy="0"/>
        </a:xfrm>
        <a:prstGeom prst="lin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5374C66-949D-4EF3-8AD0-4F58213AEF6C}">
      <dsp:nvSpPr>
        <dsp:cNvPr id="0" name=""/>
        <dsp:cNvSpPr/>
      </dsp:nvSpPr>
      <dsp:spPr>
        <a:xfrm>
          <a:off x="0" y="4710532"/>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cs typeface="Times New Roman" panose="02020603050405020304" pitchFamily="18" charset="0"/>
            </a:rPr>
            <a:t>Specializētā transporta līdzekļa iegāde vai esoša transportlīdzekļa aprīkošana</a:t>
          </a:r>
          <a:endParaRPr lang="en-US" sz="1500" b="0" kern="1200" dirty="0">
            <a:latin typeface="Cambria" panose="02040503050406030204" pitchFamily="18" charset="0"/>
            <a:cs typeface="Times New Roman" panose="02020603050405020304" pitchFamily="18" charset="0"/>
          </a:endParaRPr>
        </a:p>
      </dsp:txBody>
      <dsp:txXfrm>
        <a:off x="0" y="4710532"/>
        <a:ext cx="5909734" cy="467388"/>
      </dsp:txXfrm>
    </dsp:sp>
    <dsp:sp modelId="{4B3E81FC-4FCF-4BDE-A2E9-B0D546BB2065}">
      <dsp:nvSpPr>
        <dsp:cNvPr id="0" name=""/>
        <dsp:cNvSpPr/>
      </dsp:nvSpPr>
      <dsp:spPr>
        <a:xfrm>
          <a:off x="0" y="5177921"/>
          <a:ext cx="5909734"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F4AF384-2346-46C1-BDBE-9485CD66DCA0}">
      <dsp:nvSpPr>
        <dsp:cNvPr id="0" name=""/>
        <dsp:cNvSpPr/>
      </dsp:nvSpPr>
      <dsp:spPr>
        <a:xfrm>
          <a:off x="0" y="5177921"/>
          <a:ext cx="5909734" cy="46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lv-LV" sz="1500" b="0" kern="1200" dirty="0" smtClean="0">
              <a:latin typeface="Cambria" panose="02040503050406030204" pitchFamily="18" charset="0"/>
            </a:rPr>
            <a:t>Citas pamatotas vajadzības </a:t>
          </a:r>
          <a:endParaRPr lang="en-US" sz="1500" b="0" kern="1200" dirty="0">
            <a:latin typeface="Cambria" panose="02040503050406030204" pitchFamily="18" charset="0"/>
            <a:cs typeface="Times New Roman" panose="02020603050405020304" pitchFamily="18" charset="0"/>
          </a:endParaRPr>
        </a:p>
      </dsp:txBody>
      <dsp:txXfrm>
        <a:off x="0" y="5177921"/>
        <a:ext cx="5909734" cy="467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124A7-AFEA-4EAE-BD93-BEF1B603FF4B}">
      <dsp:nvSpPr>
        <dsp:cNvPr id="0" name=""/>
        <dsp:cNvSpPr/>
      </dsp:nvSpPr>
      <dsp:spPr>
        <a:xfrm>
          <a:off x="0" y="0"/>
          <a:ext cx="5782732"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A26C036-F05E-413C-B269-E6B4D1E6182A}">
      <dsp:nvSpPr>
        <dsp:cNvPr id="0" name=""/>
        <dsp:cNvSpPr/>
      </dsp:nvSpPr>
      <dsp:spPr>
        <a:xfrm>
          <a:off x="0" y="323"/>
          <a:ext cx="5782732" cy="47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lv-LV" sz="1600" u="none" kern="1200" dirty="0" smtClean="0">
              <a:latin typeface="Cambria" panose="02040503050406030204" pitchFamily="18" charset="0"/>
            </a:rPr>
            <a:t>Pamatlīdzekļu iegāde, kas ir tieši un nepastarpināti saistīta ar ražošanas vai pakalpojuma sniegšanas procesu</a:t>
          </a:r>
          <a:endParaRPr lang="en-US" sz="1600" b="1" kern="1200" dirty="0">
            <a:latin typeface="Cambria" panose="02040503050406030204" pitchFamily="18" charset="0"/>
            <a:cs typeface="Times New Roman" panose="02020603050405020304" pitchFamily="18" charset="0"/>
          </a:endParaRPr>
        </a:p>
      </dsp:txBody>
      <dsp:txXfrm>
        <a:off x="0" y="323"/>
        <a:ext cx="5782732" cy="479648"/>
      </dsp:txXfrm>
    </dsp:sp>
    <dsp:sp modelId="{17FFAC1A-28E2-48A2-83DF-4447C486E3C9}">
      <dsp:nvSpPr>
        <dsp:cNvPr id="0" name=""/>
        <dsp:cNvSpPr/>
      </dsp:nvSpPr>
      <dsp:spPr>
        <a:xfrm>
          <a:off x="0" y="479972"/>
          <a:ext cx="5782732"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50B1F1D-DB33-4FED-A6D7-FC17308AB0B2}">
      <dsp:nvSpPr>
        <dsp:cNvPr id="0" name=""/>
        <dsp:cNvSpPr/>
      </dsp:nvSpPr>
      <dsp:spPr>
        <a:xfrm>
          <a:off x="0" y="479972"/>
          <a:ext cx="5777084" cy="194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lv-LV" sz="1600" u="none" kern="1200" dirty="0" smtClean="0">
              <a:latin typeface="Cambria" panose="02040503050406030204" pitchFamily="18" charset="0"/>
            </a:rPr>
            <a:t>Izdevumu segšanai, kas saistīti ar atlīdzību (atalgojums, tajā skaitā darba alga, un/vai darba spēka nodokļi (iedzīvotāju ienākuma nodoklis un/vai valsts sociālās apdrošināšanas obligātās iemaksas)) jaunas darba vietas izveidei </a:t>
          </a:r>
          <a:r>
            <a:rPr lang="lv-LV" sz="1600" u="none" kern="1200" dirty="0" err="1" smtClean="0">
              <a:latin typeface="Cambria" panose="02040503050406030204" pitchFamily="18" charset="0"/>
            </a:rPr>
            <a:t>remigrantam</a:t>
          </a:r>
          <a:r>
            <a:rPr lang="lv-LV" sz="1600" u="none" kern="1200" dirty="0" smtClean="0">
              <a:latin typeface="Cambria" panose="02040503050406030204" pitchFamily="18" charset="0"/>
            </a:rPr>
            <a:t>, kas atbilst pilna darba laika slodzei</a:t>
          </a:r>
        </a:p>
      </dsp:txBody>
      <dsp:txXfrm>
        <a:off x="0" y="479972"/>
        <a:ext cx="5777084" cy="1949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0.13933</cdr:x>
      <cdr:y>0.02106</cdr:y>
    </cdr:from>
    <cdr:to>
      <cdr:x>0.45683</cdr:x>
      <cdr:y>0.0899</cdr:y>
    </cdr:to>
    <cdr:sp macro="" textlink="">
      <cdr:nvSpPr>
        <cdr:cNvPr id="2" name="TextBox 1"/>
        <cdr:cNvSpPr txBox="1"/>
      </cdr:nvSpPr>
      <cdr:spPr>
        <a:xfrm xmlns:a="http://schemas.openxmlformats.org/drawingml/2006/main">
          <a:off x="904782" y="83941"/>
          <a:ext cx="2061824" cy="2744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dirty="0" smtClean="0">
              <a:solidFill>
                <a:schemeClr val="tx1"/>
              </a:solidFill>
              <a:latin typeface="Cambria" panose="02040503050406030204" pitchFamily="18" charset="0"/>
            </a:rPr>
            <a:t>Atbalstītās nozares</a:t>
          </a:r>
          <a:endParaRPr lang="lv-LV" sz="1600" b="1" dirty="0">
            <a:solidFill>
              <a:schemeClr val="tx1"/>
            </a:solidFill>
            <a:latin typeface="Cambria" panose="020405030504060302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727D1C0-FC07-4D55-A336-92BE6ADF2A24}" type="datetimeFigureOut">
              <a:rPr lang="lv-LV" smtClean="0"/>
              <a:t>28.03.2024</a:t>
            </a:fld>
            <a:endParaRPr lang="lv-LV"/>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9AC5FE9-D8B3-436A-BBC4-C5DC690F6D62}" type="slidenum">
              <a:rPr lang="lv-LV" smtClean="0"/>
              <a:t>‹#›</a:t>
            </a:fld>
            <a:endParaRPr lang="lv-LV"/>
          </a:p>
        </p:txBody>
      </p:sp>
    </p:spTree>
    <p:extLst>
      <p:ext uri="{BB962C8B-B14F-4D97-AF65-F5344CB8AC3E}">
        <p14:creationId xmlns:p14="http://schemas.microsoft.com/office/powerpoint/2010/main" val="427111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EAF236C5-B70B-496B-A62E-38A5A2DE8668}" type="slidenum">
              <a:rPr lang="lv-LV" smtClean="0"/>
              <a:t>10</a:t>
            </a:fld>
            <a:endParaRPr lang="lv-LV"/>
          </a:p>
        </p:txBody>
      </p:sp>
    </p:spTree>
    <p:extLst>
      <p:ext uri="{BB962C8B-B14F-4D97-AF65-F5344CB8AC3E}">
        <p14:creationId xmlns:p14="http://schemas.microsoft.com/office/powerpoint/2010/main" val="283994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B586FB-E624-4B17-A6C5-7B9393D02CDE}" type="datetime1">
              <a:rPr lang="lv-LV" smtClean="0"/>
              <a:t>28.03.2024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0689A35-9F65-4509-999E-1BEBEF8DECDE}"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40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31FEE-DFB4-4740-9890-36B745D0D04E}" type="datetime1">
              <a:rPr lang="lv-LV" smtClean="0"/>
              <a:t>28.03.2024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0689A35-9F65-4509-999E-1BEBEF8DECDE}" type="slidenum">
              <a:rPr lang="lv-LV" smtClean="0"/>
              <a:t>‹#›</a:t>
            </a:fld>
            <a:endParaRPr lang="lv-LV"/>
          </a:p>
        </p:txBody>
      </p:sp>
    </p:spTree>
    <p:extLst>
      <p:ext uri="{BB962C8B-B14F-4D97-AF65-F5344CB8AC3E}">
        <p14:creationId xmlns:p14="http://schemas.microsoft.com/office/powerpoint/2010/main" val="415469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5ABF3C-0BB7-4318-B209-DD53DC9B8CBF}" type="datetime1">
              <a:rPr lang="lv-LV" smtClean="0"/>
              <a:t>28.03.2024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0689A35-9F65-4509-999E-1BEBEF8DECDE}" type="slidenum">
              <a:rPr lang="lv-LV" smtClean="0"/>
              <a:t>‹#›</a:t>
            </a:fld>
            <a:endParaRPr lang="lv-LV"/>
          </a:p>
        </p:txBody>
      </p:sp>
    </p:spTree>
    <p:extLst>
      <p:ext uri="{BB962C8B-B14F-4D97-AF65-F5344CB8AC3E}">
        <p14:creationId xmlns:p14="http://schemas.microsoft.com/office/powerpoint/2010/main" val="162729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4CCD9E-6F25-4941-A15B-BC3E322218BB}" type="datetime1">
              <a:rPr lang="lv-LV" smtClean="0"/>
              <a:t>28.03.2024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0689A35-9F65-4509-999E-1BEBEF8DECDE}" type="slidenum">
              <a:rPr lang="lv-LV" smtClean="0"/>
              <a:t>‹#›</a:t>
            </a:fld>
            <a:endParaRPr lang="lv-LV"/>
          </a:p>
        </p:txBody>
      </p:sp>
    </p:spTree>
    <p:extLst>
      <p:ext uri="{BB962C8B-B14F-4D97-AF65-F5344CB8AC3E}">
        <p14:creationId xmlns:p14="http://schemas.microsoft.com/office/powerpoint/2010/main" val="62204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D9C1DE-23B1-4E03-A04E-CFDCDACC6812}" type="datetime1">
              <a:rPr lang="lv-LV" smtClean="0"/>
              <a:t>28.03.2024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0689A35-9F65-4509-999E-1BEBEF8DECDE}"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9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B11272-BE7B-48FA-A577-3314289DC70A}" type="datetime1">
              <a:rPr lang="lv-LV" smtClean="0"/>
              <a:t>28.03.2024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0689A35-9F65-4509-999E-1BEBEF8DECDE}" type="slidenum">
              <a:rPr lang="lv-LV" smtClean="0"/>
              <a:t>‹#›</a:t>
            </a:fld>
            <a:endParaRPr lang="lv-LV"/>
          </a:p>
        </p:txBody>
      </p:sp>
    </p:spTree>
    <p:extLst>
      <p:ext uri="{BB962C8B-B14F-4D97-AF65-F5344CB8AC3E}">
        <p14:creationId xmlns:p14="http://schemas.microsoft.com/office/powerpoint/2010/main" val="257841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B2224A-988E-4D87-8DAE-10FCEAD27610}" type="datetime1">
              <a:rPr lang="lv-LV" smtClean="0"/>
              <a:t>28.03.2024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20689A35-9F65-4509-999E-1BEBEF8DECDE}" type="slidenum">
              <a:rPr lang="lv-LV" smtClean="0"/>
              <a:t>‹#›</a:t>
            </a:fld>
            <a:endParaRPr lang="lv-LV"/>
          </a:p>
        </p:txBody>
      </p:sp>
    </p:spTree>
    <p:extLst>
      <p:ext uri="{BB962C8B-B14F-4D97-AF65-F5344CB8AC3E}">
        <p14:creationId xmlns:p14="http://schemas.microsoft.com/office/powerpoint/2010/main" val="164369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29D4C5-6171-4F4A-97CE-7E15DEFDB26E}" type="datetime1">
              <a:rPr lang="lv-LV" smtClean="0"/>
              <a:t>28.03.2024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20689A35-9F65-4509-999E-1BEBEF8DECDE}" type="slidenum">
              <a:rPr lang="lv-LV" smtClean="0"/>
              <a:t>‹#›</a:t>
            </a:fld>
            <a:endParaRPr lang="lv-LV"/>
          </a:p>
        </p:txBody>
      </p:sp>
    </p:spTree>
    <p:extLst>
      <p:ext uri="{BB962C8B-B14F-4D97-AF65-F5344CB8AC3E}">
        <p14:creationId xmlns:p14="http://schemas.microsoft.com/office/powerpoint/2010/main" val="321476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0168D1-FB85-46E4-909E-A94087780806}" type="datetime1">
              <a:rPr lang="lv-LV" smtClean="0"/>
              <a:t>28.03.2024</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20689A35-9F65-4509-999E-1BEBEF8DECDE}" type="slidenum">
              <a:rPr lang="lv-LV" smtClean="0"/>
              <a:t>‹#›</a:t>
            </a:fld>
            <a:endParaRPr lang="lv-LV"/>
          </a:p>
        </p:txBody>
      </p:sp>
    </p:spTree>
    <p:extLst>
      <p:ext uri="{BB962C8B-B14F-4D97-AF65-F5344CB8AC3E}">
        <p14:creationId xmlns:p14="http://schemas.microsoft.com/office/powerpoint/2010/main" val="341693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3073EC-F73D-48CE-B63F-D26B6EACCDC3}" type="datetime1">
              <a:rPr lang="lv-LV" smtClean="0"/>
              <a:t>28.03.2024</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689A35-9F65-4509-999E-1BEBEF8DECDE}" type="slidenum">
              <a:rPr lang="lv-LV" smtClean="0"/>
              <a:t>‹#›</a:t>
            </a:fld>
            <a:endParaRPr lang="lv-LV"/>
          </a:p>
        </p:txBody>
      </p:sp>
    </p:spTree>
    <p:extLst>
      <p:ext uri="{BB962C8B-B14F-4D97-AF65-F5344CB8AC3E}">
        <p14:creationId xmlns:p14="http://schemas.microsoft.com/office/powerpoint/2010/main" val="7696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C43AC-8DF0-4D39-8AE5-15914859D895}" type="datetime1">
              <a:rPr lang="lv-LV" smtClean="0"/>
              <a:t>28.03.2024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0689A35-9F65-4509-999E-1BEBEF8DECDE}" type="slidenum">
              <a:rPr lang="lv-LV" smtClean="0"/>
              <a:t>‹#›</a:t>
            </a:fld>
            <a:endParaRPr lang="lv-LV"/>
          </a:p>
        </p:txBody>
      </p:sp>
    </p:spTree>
    <p:extLst>
      <p:ext uri="{BB962C8B-B14F-4D97-AF65-F5344CB8AC3E}">
        <p14:creationId xmlns:p14="http://schemas.microsoft.com/office/powerpoint/2010/main" val="132043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0BD42F-3505-442C-BB05-17C8C999A8C6}" type="datetime1">
              <a:rPr lang="lv-LV" smtClean="0"/>
              <a:t>28.03.2024</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689A35-9F65-4509-999E-1BEBEF8DECDE}" type="slidenum">
              <a:rPr lang="lv-LV" smtClean="0"/>
              <a:t>‹#›</a:t>
            </a:fld>
            <a:endParaRPr lang="lv-LV"/>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27407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daugavpils.lv/" TargetMode="External"/><Relationship Id="rId4" Type="http://schemas.openxmlformats.org/officeDocument/2006/relationships/hyperlink" Target="mailto:attistiba@daugavpils.l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ilga.leikuma@daugavpils.lv" TargetMode="External"/><Relationship Id="rId2" Type="http://schemas.openxmlformats.org/officeDocument/2006/relationships/hyperlink" Target="mailto:dina.kumaceva@daugavpils.lv" TargetMode="Externa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hyperlink" Target="mailto:attistiba@daugavpils.l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12"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diagramColors" Target="../diagrams/colors8.xml"/><Relationship Id="rId5" Type="http://schemas.openxmlformats.org/officeDocument/2006/relationships/image" Target="../media/image10.png"/><Relationship Id="rId10" Type="http://schemas.openxmlformats.org/officeDocument/2006/relationships/diagramQuickStyle" Target="../diagrams/quickStyle8.xml"/><Relationship Id="rId4" Type="http://schemas.openxmlformats.org/officeDocument/2006/relationships/image" Target="../media/image9.png"/><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696325" y="6425919"/>
            <a:ext cx="1312025" cy="365125"/>
          </a:xfrm>
        </p:spPr>
        <p:txBody>
          <a:bodyPr/>
          <a:lstStyle/>
          <a:p>
            <a:fld id="{20689A35-9F65-4509-999E-1BEBEF8DECDE}" type="slidenum">
              <a:rPr lang="lv-LV" sz="2600" smtClean="0"/>
              <a:t>1</a:t>
            </a:fld>
            <a:endParaRPr lang="lv-LV" sz="2600" dirty="0"/>
          </a:p>
        </p:txBody>
      </p:sp>
      <p:sp>
        <p:nvSpPr>
          <p:cNvPr id="22" name="Title 1"/>
          <p:cNvSpPr>
            <a:spLocks noGrp="1"/>
          </p:cNvSpPr>
          <p:nvPr>
            <p:ph type="ctrTitle" idx="4294967295"/>
          </p:nvPr>
        </p:nvSpPr>
        <p:spPr>
          <a:xfrm>
            <a:off x="0" y="-1"/>
            <a:ext cx="12115801" cy="6290733"/>
          </a:xfrm>
        </p:spPr>
        <p:txBody>
          <a:bodyPr>
            <a:noAutofit/>
          </a:bodyPr>
          <a:lstStyle/>
          <a:p>
            <a:pPr algn="ctr"/>
            <a:r>
              <a:rPr lang="lv-LV" sz="7200" b="1" dirty="0" smtClean="0">
                <a:solidFill>
                  <a:schemeClr val="bg1"/>
                </a:solidFill>
                <a:effectLst>
                  <a:outerShdw blurRad="38100" dist="38100" dir="2700000" algn="tl">
                    <a:srgbClr val="000000">
                      <a:alpha val="43137"/>
                    </a:srgbClr>
                  </a:outerShdw>
                </a:effectLst>
              </a:rPr>
              <a:t/>
            </a:r>
            <a:br>
              <a:rPr lang="lv-LV" sz="7200" b="1" dirty="0" smtClean="0">
                <a:solidFill>
                  <a:schemeClr val="bg1"/>
                </a:solidFill>
                <a:effectLst>
                  <a:outerShdw blurRad="38100" dist="38100" dir="2700000" algn="tl">
                    <a:srgbClr val="000000">
                      <a:alpha val="43137"/>
                    </a:srgbClr>
                  </a:outerShdw>
                </a:effectLst>
              </a:rPr>
            </a:br>
            <a:r>
              <a:rPr lang="lv-LV" sz="6400" b="1" dirty="0" smtClean="0">
                <a:solidFill>
                  <a:schemeClr val="accent5"/>
                </a:solidFill>
                <a:effectLst>
                  <a:outerShdw blurRad="38100" dist="38100" dir="2700000" algn="tl">
                    <a:srgbClr val="000000">
                      <a:alpha val="43137"/>
                    </a:srgbClr>
                  </a:outerShdw>
                </a:effectLst>
                <a:latin typeface="Cambria" panose="02040503050406030204" pitchFamily="18" charset="0"/>
              </a:rPr>
              <a:t>PROGRAMMA «IMPULSS» </a:t>
            </a:r>
            <a:br>
              <a:rPr lang="lv-LV" sz="6400" b="1" dirty="0" smtClean="0">
                <a:solidFill>
                  <a:schemeClr val="accent5"/>
                </a:solidFill>
                <a:effectLst>
                  <a:outerShdw blurRad="38100" dist="38100" dir="2700000" algn="tl">
                    <a:srgbClr val="000000">
                      <a:alpha val="43137"/>
                    </a:srgbClr>
                  </a:outerShdw>
                </a:effectLst>
                <a:latin typeface="Cambria" panose="02040503050406030204" pitchFamily="18" charset="0"/>
              </a:rPr>
            </a:br>
            <a:r>
              <a:rPr lang="lv-LV" sz="6400" b="1" cap="none" dirty="0" smtClean="0">
                <a:ln>
                  <a:noFill/>
                </a:ln>
                <a:solidFill>
                  <a:schemeClr val="accent5"/>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biznesa uzsākšanai un attīstībai</a:t>
            </a:r>
            <a:endParaRPr lang="lv-LV" sz="6400" dirty="0">
              <a:solidFill>
                <a:schemeClr val="accent5"/>
              </a:solidFill>
              <a:effectLst>
                <a:outerShdw blurRad="38100" dist="38100" dir="2700000" algn="tl">
                  <a:srgbClr val="000000">
                    <a:alpha val="43137"/>
                  </a:srgbClr>
                </a:outerShdw>
              </a:effectLst>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067" y="414864"/>
            <a:ext cx="6400800" cy="39494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811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0336"/>
            <a:ext cx="10058400" cy="1450757"/>
          </a:xfrm>
        </p:spPr>
        <p:txBody>
          <a:bodyPr>
            <a:normAutofit/>
          </a:bodyPr>
          <a:lstStyle/>
          <a:p>
            <a:pPr algn="ctr"/>
            <a:r>
              <a:rPr lang="lv-LV" b="1" dirty="0" smtClean="0">
                <a:solidFill>
                  <a:schemeClr val="accent4">
                    <a:lumMod val="50000"/>
                  </a:schemeClr>
                </a:solidFill>
                <a:latin typeface="Cambria" panose="02040503050406030204" pitchFamily="18" charset="0"/>
                <a:cs typeface="Times New Roman" panose="02020603050405020304" pitchFamily="18" charset="0"/>
              </a:rPr>
              <a:t>Iesniegšanas laiks</a:t>
            </a:r>
            <a:endParaRPr lang="lv-LV" b="1" dirty="0">
              <a:solidFill>
                <a:schemeClr val="accent4">
                  <a:lumMod val="50000"/>
                </a:schemeClr>
              </a:solidFill>
              <a:latin typeface="Cambria" panose="02040503050406030204" pitchFamily="18" charset="0"/>
              <a:cs typeface="Times New Roman" panose="02020603050405020304" pitchFamily="18" charset="0"/>
            </a:endParaRPr>
          </a:p>
        </p:txBody>
      </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7280" y="426150"/>
            <a:ext cx="1311210" cy="1311210"/>
          </a:xfrm>
        </p:spPr>
      </p:pic>
      <p:sp>
        <p:nvSpPr>
          <p:cNvPr id="12" name="TextBox 11"/>
          <p:cNvSpPr txBox="1"/>
          <p:nvPr/>
        </p:nvSpPr>
        <p:spPr>
          <a:xfrm>
            <a:off x="287868" y="1842044"/>
            <a:ext cx="11235266" cy="1292662"/>
          </a:xfrm>
          <a:prstGeom prst="rect">
            <a:avLst/>
          </a:prstGeom>
          <a:noFill/>
        </p:spPr>
        <p:txBody>
          <a:bodyPr wrap="square" rtlCol="0">
            <a:spAutoFit/>
          </a:bodyPr>
          <a:lstStyle/>
          <a:p>
            <a:pPr marL="285750" lvl="0" indent="-285750" algn="just">
              <a:buClr>
                <a:schemeClr val="accent4">
                  <a:lumMod val="50000"/>
                </a:schemeClr>
              </a:buClr>
              <a:buFont typeface="Wingdings" panose="05000000000000000000" pitchFamily="2" charset="2"/>
              <a:buChar char="q"/>
            </a:pPr>
            <a:r>
              <a:rPr lang="lv-LV" sz="2000" dirty="0" smtClean="0">
                <a:latin typeface="Cambria" panose="02040503050406030204" pitchFamily="18" charset="0"/>
                <a:cs typeface="Times New Roman" panose="02020603050405020304" pitchFamily="18" charset="0"/>
              </a:rPr>
              <a:t>Konkursa pieteikumi iesniedzami personīgi Daugavpils pilsētas pašvaldības Attīstības departamentā Krišjāņa Valdemāra ielā 13, Daugavpilī</a:t>
            </a:r>
            <a:r>
              <a:rPr lang="lv-LV" sz="2000" i="1" dirty="0" smtClean="0">
                <a:latin typeface="Cambria" panose="02040503050406030204" pitchFamily="18" charset="0"/>
                <a:cs typeface="Times New Roman" panose="02020603050405020304" pitchFamily="18" charset="0"/>
              </a:rPr>
              <a:t>, </a:t>
            </a:r>
            <a:r>
              <a:rPr lang="lv-LV" sz="2000" dirty="0" smtClean="0">
                <a:latin typeface="Cambria" panose="02040503050406030204" pitchFamily="18" charset="0"/>
                <a:cs typeface="Times New Roman" panose="02020603050405020304" pitchFamily="18" charset="0"/>
              </a:rPr>
              <a:t>204.kabinetā līdz </a:t>
            </a:r>
            <a:r>
              <a:rPr lang="lv-LV" sz="2000" b="1" dirty="0" smtClean="0">
                <a:latin typeface="Cambria" panose="02040503050406030204" pitchFamily="18" charset="0"/>
                <a:cs typeface="Times New Roman" panose="02020603050405020304" pitchFamily="18" charset="0"/>
              </a:rPr>
              <a:t>2024.gada </a:t>
            </a:r>
            <a:r>
              <a:rPr lang="lv-LV" sz="2000" b="1" dirty="0">
                <a:latin typeface="Cambria" panose="02040503050406030204" pitchFamily="18" charset="0"/>
                <a:cs typeface="Times New Roman" panose="02020603050405020304" pitchFamily="18" charset="0"/>
              </a:rPr>
              <a:t>2</a:t>
            </a:r>
            <a:r>
              <a:rPr lang="lv-LV" sz="2000" b="1" dirty="0" smtClean="0">
                <a:latin typeface="Cambria" panose="02040503050406030204" pitchFamily="18" charset="0"/>
                <a:cs typeface="Times New Roman" panose="02020603050405020304" pitchFamily="18" charset="0"/>
              </a:rPr>
              <a:t>.maija plkst. 15</a:t>
            </a:r>
            <a:r>
              <a:rPr lang="lv-LV" sz="2000" b="1" baseline="30000" dirty="0" smtClean="0">
                <a:latin typeface="Cambria" panose="02040503050406030204" pitchFamily="18" charset="0"/>
                <a:cs typeface="Times New Roman" panose="02020603050405020304" pitchFamily="18" charset="0"/>
              </a:rPr>
              <a:t>00</a:t>
            </a:r>
            <a:r>
              <a:rPr lang="lv-LV" sz="2000" b="1" dirty="0" smtClean="0">
                <a:latin typeface="Cambria" panose="02040503050406030204" pitchFamily="18" charset="0"/>
                <a:cs typeface="Times New Roman" panose="02020603050405020304" pitchFamily="18" charset="0"/>
              </a:rPr>
              <a:t> </a:t>
            </a:r>
            <a:r>
              <a:rPr lang="lv-LV" sz="2000" dirty="0" smtClean="0">
                <a:latin typeface="Cambria" panose="02040503050406030204" pitchFamily="18" charset="0"/>
                <a:cs typeface="Times New Roman" panose="02020603050405020304" pitchFamily="18" charset="0"/>
              </a:rPr>
              <a:t>vai sūtot ar drošu elektronisko parakstu uz elektroniskā pasta adresi – </a:t>
            </a:r>
            <a:r>
              <a:rPr lang="lv-LV" sz="2000" u="sng" dirty="0" smtClean="0">
                <a:latin typeface="Cambria" panose="02040503050406030204" pitchFamily="18" charset="0"/>
                <a:cs typeface="Times New Roman" panose="02020603050405020304" pitchFamily="18" charset="0"/>
                <a:hlinkClick r:id="rId4"/>
              </a:rPr>
              <a:t>attistiba@daugavpils.lv</a:t>
            </a:r>
            <a:endParaRPr lang="lv-LV" sz="2000" dirty="0" smtClean="0">
              <a:latin typeface="Cambria" panose="02040503050406030204" pitchFamily="18" charset="0"/>
              <a:cs typeface="Times New Roman" panose="02020603050405020304" pitchFamily="18" charset="0"/>
            </a:endParaRPr>
          </a:p>
          <a:p>
            <a:pPr lvl="0" algn="just"/>
            <a:endParaRPr lang="lv-LV" dirty="0">
              <a:latin typeface="Calibri" panose="020F0502020204030204" pitchFamily="34" charset="0"/>
              <a:cs typeface="Times New Roman" panose="02020603050405020304" pitchFamily="18" charset="0"/>
            </a:endParaRPr>
          </a:p>
        </p:txBody>
      </p:sp>
      <p:sp>
        <p:nvSpPr>
          <p:cNvPr id="14" name="TextBox 13"/>
          <p:cNvSpPr txBox="1"/>
          <p:nvPr/>
        </p:nvSpPr>
        <p:spPr>
          <a:xfrm>
            <a:off x="950647" y="2902036"/>
            <a:ext cx="10188557" cy="477054"/>
          </a:xfrm>
          <a:prstGeom prst="rect">
            <a:avLst/>
          </a:prstGeom>
          <a:noFill/>
        </p:spPr>
        <p:txBody>
          <a:bodyPr wrap="square" rtlCol="0">
            <a:spAutoFit/>
          </a:bodyPr>
          <a:lstStyle/>
          <a:p>
            <a:r>
              <a:rPr lang="lv-LV" sz="2500" b="1" dirty="0" smtClean="0">
                <a:solidFill>
                  <a:schemeClr val="accent4">
                    <a:lumMod val="50000"/>
                  </a:schemeClr>
                </a:solidFill>
                <a:latin typeface="Cambria" panose="02040503050406030204" pitchFamily="18" charset="0"/>
                <a:cs typeface="Times New Roman" panose="02020603050405020304" pitchFamily="18" charset="0"/>
              </a:rPr>
              <a:t>Izvērtēšana</a:t>
            </a:r>
          </a:p>
        </p:txBody>
      </p:sp>
      <p:sp>
        <p:nvSpPr>
          <p:cNvPr id="16" name="TextBox 15"/>
          <p:cNvSpPr txBox="1"/>
          <p:nvPr/>
        </p:nvSpPr>
        <p:spPr>
          <a:xfrm>
            <a:off x="321733" y="3403803"/>
            <a:ext cx="11489267" cy="1200329"/>
          </a:xfrm>
          <a:prstGeom prst="rect">
            <a:avLst/>
          </a:prstGeom>
          <a:noFill/>
        </p:spPr>
        <p:txBody>
          <a:bodyPr wrap="square" rtlCol="0">
            <a:spAutoFit/>
          </a:bodyPr>
          <a:lstStyle/>
          <a:p>
            <a:pPr marL="285750" indent="-285750">
              <a:buClr>
                <a:schemeClr val="accent4">
                  <a:lumMod val="50000"/>
                </a:schemeClr>
              </a:buClr>
              <a:buFont typeface="Wingdings" panose="05000000000000000000" pitchFamily="2" charset="2"/>
              <a:buChar char="q"/>
            </a:pPr>
            <a:r>
              <a:rPr lang="lv-LV" dirty="0">
                <a:latin typeface="Cambria" panose="02040503050406030204" pitchFamily="18" charset="0"/>
                <a:cs typeface="Times New Roman" panose="02020603050405020304" pitchFamily="18" charset="0"/>
              </a:rPr>
              <a:t>Konkursa vērtēšanas komisija lēmumu par Konkursa rezultātiem pieņem ne vēlāk kā līdz </a:t>
            </a:r>
            <a:r>
              <a:rPr lang="lv-LV" b="1" dirty="0" smtClean="0">
                <a:latin typeface="Cambria" panose="02040503050406030204" pitchFamily="18" charset="0"/>
                <a:cs typeface="Times New Roman" panose="02020603050405020304" pitchFamily="18" charset="0"/>
              </a:rPr>
              <a:t>2024.gada </a:t>
            </a:r>
            <a:r>
              <a:rPr lang="lv-LV" b="1" dirty="0">
                <a:latin typeface="Cambria" panose="02040503050406030204" pitchFamily="18" charset="0"/>
                <a:cs typeface="Times New Roman" panose="02020603050405020304" pitchFamily="18" charset="0"/>
              </a:rPr>
              <a:t>3</a:t>
            </a:r>
            <a:r>
              <a:rPr lang="lv-LV" b="1" dirty="0" smtClean="0">
                <a:latin typeface="Cambria" panose="02040503050406030204" pitchFamily="18" charset="0"/>
                <a:cs typeface="Times New Roman" panose="02020603050405020304" pitchFamily="18" charset="0"/>
              </a:rPr>
              <a:t>.jūnijam. </a:t>
            </a:r>
          </a:p>
          <a:p>
            <a:pPr marL="285750" indent="-285750" algn="just">
              <a:buClr>
                <a:schemeClr val="accent5">
                  <a:lumMod val="50000"/>
                </a:schemeClr>
              </a:buClr>
              <a:buFont typeface="Wingdings" panose="05000000000000000000" pitchFamily="2" charset="2"/>
              <a:buChar char="q"/>
            </a:pPr>
            <a:r>
              <a:rPr lang="lv-LV" dirty="0" smtClean="0">
                <a:effectLst/>
                <a:latin typeface="Cambria" panose="02040503050406030204" pitchFamily="18" charset="0"/>
                <a:ea typeface="Times New Roman" panose="02020603050405020304" pitchFamily="18" charset="0"/>
              </a:rPr>
              <a:t>Konkursa uzvarētāji iegūst tiesības 30 (trīsdesmit) darba dienu laikā no konkursa rezultātu publiskošanas brīža vietnē </a:t>
            </a:r>
            <a:r>
              <a:rPr lang="lv-LV" u="none" strike="noStrike" dirty="0" smtClean="0">
                <a:solidFill>
                  <a:srgbClr val="0000FF"/>
                </a:solidFill>
                <a:effectLst/>
                <a:latin typeface="Cambria" panose="02040503050406030204" pitchFamily="18" charset="0"/>
                <a:ea typeface="Times New Roman" panose="02020603050405020304" pitchFamily="18" charset="0"/>
                <a:hlinkClick r:id="rId5"/>
              </a:rPr>
              <a:t>www.daugavpils.lv</a:t>
            </a:r>
            <a:r>
              <a:rPr lang="lv-LV" dirty="0" smtClean="0">
                <a:effectLst/>
                <a:latin typeface="Cambria" panose="02040503050406030204" pitchFamily="18" charset="0"/>
                <a:ea typeface="Times New Roman" panose="02020603050405020304" pitchFamily="18" charset="0"/>
              </a:rPr>
              <a:t> noslēgt līgumu ar Pašvaldību par </a:t>
            </a:r>
            <a:r>
              <a:rPr lang="lv-LV" dirty="0" err="1" smtClean="0">
                <a:effectLst/>
                <a:latin typeface="Cambria" panose="02040503050406030204" pitchFamily="18" charset="0"/>
                <a:ea typeface="Times New Roman" panose="02020603050405020304" pitchFamily="18" charset="0"/>
              </a:rPr>
              <a:t>granta</a:t>
            </a:r>
            <a:r>
              <a:rPr lang="lv-LV" dirty="0" smtClean="0">
                <a:effectLst/>
                <a:latin typeface="Cambria" panose="02040503050406030204" pitchFamily="18" charset="0"/>
                <a:ea typeface="Times New Roman" panose="02020603050405020304" pitchFamily="18" charset="0"/>
              </a:rPr>
              <a:t> saņemšanu </a:t>
            </a:r>
            <a:r>
              <a:rPr lang="lv-LV" dirty="0" err="1" smtClean="0">
                <a:effectLst/>
                <a:latin typeface="Cambria" panose="02040503050406030204" pitchFamily="18" charset="0"/>
                <a:ea typeface="Times New Roman" panose="02020603050405020304" pitchFamily="18" charset="0"/>
              </a:rPr>
              <a:t>granta</a:t>
            </a:r>
            <a:r>
              <a:rPr lang="lv-LV" dirty="0" smtClean="0">
                <a:effectLst/>
                <a:latin typeface="Cambria" panose="02040503050406030204" pitchFamily="18" charset="0"/>
                <a:ea typeface="Times New Roman" panose="02020603050405020304" pitchFamily="18" charset="0"/>
              </a:rPr>
              <a:t> saņēmēja izmaksu segšanai no Pašvaldības speciāli </a:t>
            </a:r>
            <a:r>
              <a:rPr lang="lv-LV" dirty="0" err="1" smtClean="0">
                <a:effectLst/>
                <a:latin typeface="Cambria" panose="02040503050406030204" pitchFamily="18" charset="0"/>
                <a:ea typeface="Times New Roman" panose="02020603050405020304" pitchFamily="18" charset="0"/>
              </a:rPr>
              <a:t>grantu</a:t>
            </a:r>
            <a:r>
              <a:rPr lang="lv-LV" dirty="0" smtClean="0">
                <a:effectLst/>
                <a:latin typeface="Cambria" panose="02040503050406030204" pitchFamily="18" charset="0"/>
                <a:ea typeface="Times New Roman" panose="02020603050405020304" pitchFamily="18" charset="0"/>
              </a:rPr>
              <a:t> programmai „Impulss” paredzētiem finanšu līdzekļiem.</a:t>
            </a:r>
            <a:endParaRPr lang="lv-LV" dirty="0">
              <a:latin typeface="Cambria" panose="02040503050406030204" pitchFamily="18" charset="0"/>
              <a:cs typeface="Times New Roman" panose="02020603050405020304" pitchFamily="18" charset="0"/>
            </a:endParaRPr>
          </a:p>
        </p:txBody>
      </p:sp>
      <p:sp>
        <p:nvSpPr>
          <p:cNvPr id="18" name="TextBox 17"/>
          <p:cNvSpPr txBox="1"/>
          <p:nvPr/>
        </p:nvSpPr>
        <p:spPr>
          <a:xfrm>
            <a:off x="958885" y="4626144"/>
            <a:ext cx="3226589" cy="477054"/>
          </a:xfrm>
          <a:prstGeom prst="rect">
            <a:avLst/>
          </a:prstGeom>
          <a:noFill/>
        </p:spPr>
        <p:txBody>
          <a:bodyPr wrap="none" rtlCol="0">
            <a:spAutoFit/>
          </a:bodyPr>
          <a:lstStyle/>
          <a:p>
            <a:r>
              <a:rPr lang="lv-LV" sz="2500" b="1" dirty="0" smtClean="0">
                <a:solidFill>
                  <a:schemeClr val="accent4">
                    <a:lumMod val="50000"/>
                  </a:schemeClr>
                </a:solidFill>
                <a:latin typeface="Cambria" panose="02040503050406030204" pitchFamily="18" charset="0"/>
                <a:cs typeface="Times New Roman" panose="02020603050405020304" pitchFamily="18" charset="0"/>
              </a:rPr>
              <a:t>Granta apguves laiks</a:t>
            </a:r>
            <a:endParaRPr lang="lv-LV" sz="2500" b="1" dirty="0">
              <a:solidFill>
                <a:schemeClr val="accent4">
                  <a:lumMod val="50000"/>
                </a:schemeClr>
              </a:solidFill>
              <a:latin typeface="Cambria" panose="02040503050406030204" pitchFamily="18" charset="0"/>
              <a:cs typeface="Times New Roman" panose="02020603050405020304" pitchFamily="18" charset="0"/>
            </a:endParaRPr>
          </a:p>
        </p:txBody>
      </p:sp>
      <p:sp>
        <p:nvSpPr>
          <p:cNvPr id="19" name="TextBox 18"/>
          <p:cNvSpPr txBox="1"/>
          <p:nvPr/>
        </p:nvSpPr>
        <p:spPr>
          <a:xfrm>
            <a:off x="389468" y="5103017"/>
            <a:ext cx="11271078" cy="707886"/>
          </a:xfrm>
          <a:prstGeom prst="rect">
            <a:avLst/>
          </a:prstGeom>
          <a:noFill/>
        </p:spPr>
        <p:txBody>
          <a:bodyPr wrap="square" rtlCol="0">
            <a:spAutoFit/>
          </a:bodyPr>
          <a:lstStyle/>
          <a:p>
            <a:pPr marL="285750" indent="-285750" algn="just">
              <a:buClr>
                <a:schemeClr val="accent4">
                  <a:lumMod val="50000"/>
                </a:schemeClr>
              </a:buClr>
              <a:buFont typeface="Wingdings" panose="05000000000000000000" pitchFamily="2" charset="2"/>
              <a:buChar char="q"/>
            </a:pPr>
            <a:r>
              <a:rPr lang="lv-LV" sz="2000" dirty="0">
                <a:latin typeface="Cambria" panose="02040503050406030204" pitchFamily="18" charset="0"/>
                <a:cs typeface="Times New Roman" panose="02020603050405020304" pitchFamily="18" charset="0"/>
              </a:rPr>
              <a:t>ne ilgāks </a:t>
            </a:r>
            <a:r>
              <a:rPr lang="lv-LV" sz="2000" b="1" dirty="0">
                <a:latin typeface="Cambria" panose="02040503050406030204" pitchFamily="18" charset="0"/>
                <a:cs typeface="Times New Roman" panose="02020603050405020304" pitchFamily="18" charset="0"/>
              </a:rPr>
              <a:t>par 12 (divpadsmit) mēnešiem </a:t>
            </a:r>
            <a:r>
              <a:rPr lang="lv-LV" sz="2000" dirty="0">
                <a:latin typeface="Cambria" panose="02040503050406030204" pitchFamily="18" charset="0"/>
                <a:cs typeface="Times New Roman" panose="02020603050405020304" pitchFamily="18" charset="0"/>
              </a:rPr>
              <a:t>kopš līguma par </a:t>
            </a:r>
            <a:r>
              <a:rPr lang="lv-LV" sz="2000" dirty="0" err="1">
                <a:latin typeface="Cambria" panose="02040503050406030204" pitchFamily="18" charset="0"/>
                <a:cs typeface="Times New Roman" panose="02020603050405020304" pitchFamily="18" charset="0"/>
              </a:rPr>
              <a:t>grantu</a:t>
            </a:r>
            <a:r>
              <a:rPr lang="lv-LV" sz="2000" dirty="0">
                <a:latin typeface="Cambria" panose="02040503050406030204" pitchFamily="18" charset="0"/>
                <a:cs typeface="Times New Roman" panose="02020603050405020304" pitchFamily="18" charset="0"/>
              </a:rPr>
              <a:t> programmas „Impulss” īstenošanu noslēgšanas ar Pašvaldību. </a:t>
            </a:r>
            <a:endParaRPr lang="lv-LV" sz="2000" dirty="0" smtClean="0">
              <a:latin typeface="Cambria" panose="020405030504060302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10603191" y="6408985"/>
            <a:ext cx="1312025" cy="365125"/>
          </a:xfrm>
        </p:spPr>
        <p:txBody>
          <a:bodyPr/>
          <a:lstStyle/>
          <a:p>
            <a:fld id="{2F9DA7D9-E96C-4488-A015-F5979EED62B7}" type="slidenum">
              <a:rPr lang="lv-LV" sz="2600" smtClean="0"/>
              <a:t>10</a:t>
            </a:fld>
            <a:endParaRPr lang="lv-LV" sz="2600" dirty="0"/>
          </a:p>
        </p:txBody>
      </p:sp>
      <p:pic>
        <p:nvPicPr>
          <p:cNvPr id="10" name="Picture 9"/>
          <p:cNvPicPr>
            <a:picLocks noChangeAspect="1"/>
          </p:cNvPicPr>
          <p:nvPr/>
        </p:nvPicPr>
        <p:blipFill>
          <a:blip r:embed="rId6"/>
          <a:stretch>
            <a:fillRect/>
          </a:stretch>
        </p:blipFill>
        <p:spPr>
          <a:xfrm>
            <a:off x="9838971" y="0"/>
            <a:ext cx="2353029" cy="973667"/>
          </a:xfrm>
          <a:prstGeom prst="rect">
            <a:avLst/>
          </a:prstGeom>
        </p:spPr>
      </p:pic>
    </p:spTree>
    <p:extLst>
      <p:ext uri="{BB962C8B-B14F-4D97-AF65-F5344CB8AC3E}">
        <p14:creationId xmlns:p14="http://schemas.microsoft.com/office/powerpoint/2010/main" val="1895098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51272" y="986439"/>
            <a:ext cx="9471862" cy="506343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900" dirty="0" err="1" smtClean="0">
                <a:solidFill>
                  <a:schemeClr val="tx1"/>
                </a:solidFill>
                <a:latin typeface="Cambria" panose="02040503050406030204" pitchFamily="18" charset="0"/>
                <a:cs typeface="Times New Roman" panose="02020603050405020304" pitchFamily="18" charset="0"/>
              </a:rPr>
              <a:t>Jāaizpilda</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konkursa</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pieteikuma</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anketa</a:t>
            </a:r>
            <a:r>
              <a:rPr lang="lv-LV" sz="1900" dirty="0" smtClean="0">
                <a:solidFill>
                  <a:schemeClr val="tx1"/>
                </a:solidFill>
                <a:latin typeface="Cambria" panose="02040503050406030204" pitchFamily="18" charset="0"/>
                <a:cs typeface="Times New Roman" panose="02020603050405020304" pitchFamily="18" charset="0"/>
              </a:rPr>
              <a:t>: </a:t>
            </a:r>
            <a:r>
              <a:rPr lang="lv-LV" sz="1900" b="1" i="1" dirty="0" smtClean="0">
                <a:solidFill>
                  <a:schemeClr val="accent4">
                    <a:lumMod val="50000"/>
                  </a:schemeClr>
                </a:solidFill>
                <a:latin typeface="Cambria" panose="02040503050406030204" pitchFamily="18" charset="0"/>
                <a:cs typeface="Times New Roman" panose="02020603050405020304" pitchFamily="18" charset="0"/>
              </a:rPr>
              <a:t>pieteikuma veidlapa + peļņas-zaudējumu aprēķins + CV + </a:t>
            </a:r>
            <a:r>
              <a:rPr lang="lv-LV" sz="1900" b="1" i="1" dirty="0" err="1" smtClean="0">
                <a:solidFill>
                  <a:schemeClr val="accent4">
                    <a:lumMod val="50000"/>
                  </a:schemeClr>
                </a:solidFill>
                <a:latin typeface="Cambria" panose="02040503050406030204" pitchFamily="18" charset="0"/>
                <a:cs typeface="Times New Roman" panose="02020603050405020304" pitchFamily="18" charset="0"/>
              </a:rPr>
              <a:t>de</a:t>
            </a:r>
            <a:r>
              <a:rPr lang="lv-LV" sz="1900" b="1" i="1" dirty="0" smtClean="0">
                <a:solidFill>
                  <a:schemeClr val="accent4">
                    <a:lumMod val="50000"/>
                  </a:schemeClr>
                </a:solidFill>
                <a:latin typeface="Cambria" panose="02040503050406030204" pitchFamily="18" charset="0"/>
                <a:cs typeface="Times New Roman" panose="02020603050405020304" pitchFamily="18" charset="0"/>
              </a:rPr>
              <a:t> </a:t>
            </a:r>
            <a:r>
              <a:rPr lang="lv-LV" sz="1900" b="1" i="1" dirty="0" err="1" smtClean="0">
                <a:solidFill>
                  <a:schemeClr val="accent4">
                    <a:lumMod val="50000"/>
                  </a:schemeClr>
                </a:solidFill>
                <a:latin typeface="Cambria" panose="02040503050406030204" pitchFamily="18" charset="0"/>
                <a:cs typeface="Times New Roman" panose="02020603050405020304" pitchFamily="18" charset="0"/>
              </a:rPr>
              <a:t>minimis</a:t>
            </a:r>
            <a:r>
              <a:rPr lang="lv-LV" sz="1900" b="1" i="1" dirty="0" smtClean="0">
                <a:solidFill>
                  <a:schemeClr val="accent4">
                    <a:lumMod val="50000"/>
                  </a:schemeClr>
                </a:solidFill>
                <a:latin typeface="Cambria" panose="02040503050406030204" pitchFamily="18" charset="0"/>
                <a:cs typeface="Times New Roman" panose="02020603050405020304" pitchFamily="18" charset="0"/>
              </a:rPr>
              <a:t> veidlapa + citi </a:t>
            </a:r>
            <a:r>
              <a:rPr lang="lv-LV" sz="1900" b="1" i="1" dirty="0">
                <a:solidFill>
                  <a:schemeClr val="accent4">
                    <a:lumMod val="50000"/>
                  </a:schemeClr>
                </a:solidFill>
                <a:latin typeface="Cambria" panose="02040503050406030204" pitchFamily="18" charset="0"/>
                <a:cs typeface="Times New Roman" panose="02020603050405020304" pitchFamily="18" charset="0"/>
              </a:rPr>
              <a:t>dokumenti </a:t>
            </a:r>
            <a:r>
              <a:rPr lang="lv-LV" sz="1900" i="1" dirty="0" smtClean="0">
                <a:solidFill>
                  <a:schemeClr val="accent4">
                    <a:lumMod val="50000"/>
                  </a:schemeClr>
                </a:solidFill>
                <a:latin typeface="Cambria" panose="02040503050406030204" pitchFamily="18" charset="0"/>
                <a:cs typeface="Times New Roman" panose="02020603050405020304" pitchFamily="18" charset="0"/>
              </a:rPr>
              <a:t>(apliecinājumi, sertifikāti</a:t>
            </a:r>
            <a:r>
              <a:rPr lang="lv-LV" sz="1900" i="1" dirty="0">
                <a:solidFill>
                  <a:schemeClr val="accent4">
                    <a:lumMod val="50000"/>
                  </a:schemeClr>
                </a:solidFill>
                <a:latin typeface="Cambria" panose="02040503050406030204" pitchFamily="18" charset="0"/>
                <a:cs typeface="Times New Roman" panose="02020603050405020304" pitchFamily="18" charset="0"/>
              </a:rPr>
              <a:t>, atļaujas, licences, piegādātāju apraksts, nomas līgumi, fotogrāfijas, shēmas, fiziskus preču </a:t>
            </a:r>
            <a:r>
              <a:rPr lang="lv-LV" sz="1900" i="1" dirty="0" smtClean="0">
                <a:solidFill>
                  <a:schemeClr val="accent4">
                    <a:lumMod val="50000"/>
                  </a:schemeClr>
                </a:solidFill>
                <a:latin typeface="Cambria" panose="02040503050406030204" pitchFamily="18" charset="0"/>
                <a:cs typeface="Times New Roman" panose="02020603050405020304" pitchFamily="18" charset="0"/>
              </a:rPr>
              <a:t>paraugus </a:t>
            </a:r>
            <a:r>
              <a:rPr lang="lv-LV" sz="1900" i="1" dirty="0">
                <a:solidFill>
                  <a:schemeClr val="accent4">
                    <a:lumMod val="50000"/>
                  </a:schemeClr>
                </a:solidFill>
                <a:latin typeface="Cambria" panose="02040503050406030204" pitchFamily="18" charset="0"/>
                <a:cs typeface="Times New Roman" panose="02020603050405020304" pitchFamily="18" charset="0"/>
              </a:rPr>
              <a:t>u.tml.)</a:t>
            </a:r>
            <a:endParaRPr lang="lv-LV" sz="1900" i="1" dirty="0" smtClean="0">
              <a:solidFill>
                <a:schemeClr val="accent4">
                  <a:lumMod val="50000"/>
                </a:schemeClr>
              </a:solidFill>
              <a:latin typeface="Cambria" panose="02040503050406030204" pitchFamily="18" charset="0"/>
              <a:cs typeface="Times New Roman" panose="02020603050405020304" pitchFamily="18" charset="0"/>
            </a:endParaRPr>
          </a:p>
          <a:p>
            <a:endParaRPr lang="en-US" sz="1900" dirty="0" smtClean="0">
              <a:solidFill>
                <a:schemeClr val="tx1"/>
              </a:solidFill>
              <a:latin typeface="Cambria" panose="02040503050406030204" pitchFamily="18" charset="0"/>
              <a:cs typeface="Times New Roman" panose="02020603050405020304" pitchFamily="18" charset="0"/>
            </a:endParaRPr>
          </a:p>
          <a:p>
            <a:pPr marL="0" indent="0">
              <a:buFont typeface="Calibri" panose="020F0502020204030204" pitchFamily="34" charset="0"/>
              <a:buNone/>
            </a:pPr>
            <a:r>
              <a:rPr lang="en-US" sz="1900" dirty="0" smtClean="0">
                <a:solidFill>
                  <a:schemeClr val="tx1"/>
                </a:solidFill>
                <a:latin typeface="Cambria" panose="02040503050406030204" pitchFamily="18" charset="0"/>
                <a:cs typeface="Times New Roman" panose="02020603050405020304" pitchFamily="18" charset="0"/>
              </a:rPr>
              <a:t>J</a:t>
            </a:r>
            <a:r>
              <a:rPr lang="lv-LV" sz="1900" dirty="0" smtClean="0">
                <a:solidFill>
                  <a:schemeClr val="tx1"/>
                </a:solidFill>
                <a:latin typeface="Cambria" panose="02040503050406030204" pitchFamily="18" charset="0"/>
                <a:cs typeface="Times New Roman" panose="02020603050405020304" pitchFamily="18" charset="0"/>
              </a:rPr>
              <a:t>a atzīts par uzvarētāju</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konkursā</a:t>
            </a:r>
            <a:r>
              <a:rPr lang="lv-LV" sz="1900" dirty="0" smtClean="0">
                <a:solidFill>
                  <a:schemeClr val="tx1"/>
                </a:solidFill>
                <a:latin typeface="Cambria" panose="02040503050406030204" pitchFamily="18" charset="0"/>
                <a:cs typeface="Times New Roman" panose="02020603050405020304" pitchFamily="18" charset="0"/>
              </a:rPr>
              <a:t>, līgums ar pašvaldību jānoslēdz 30 darba dienu laikā.</a:t>
            </a:r>
            <a:endParaRPr lang="en-US" sz="1900" dirty="0" smtClean="0">
              <a:solidFill>
                <a:schemeClr val="tx1"/>
              </a:solidFill>
              <a:latin typeface="Cambria" panose="02040503050406030204" pitchFamily="18" charset="0"/>
              <a:cs typeface="Times New Roman" panose="02020603050405020304" pitchFamily="18" charset="0"/>
            </a:endParaRPr>
          </a:p>
          <a:p>
            <a:pPr marL="0" indent="0">
              <a:buFont typeface="Calibri" panose="020F0502020204030204" pitchFamily="34" charset="0"/>
              <a:buNone/>
            </a:pPr>
            <a:endParaRPr lang="en-US" sz="1900" dirty="0" smtClean="0">
              <a:solidFill>
                <a:schemeClr val="tx1"/>
              </a:solidFill>
              <a:latin typeface="Cambria" panose="02040503050406030204" pitchFamily="18" charset="0"/>
              <a:cs typeface="Times New Roman" panose="02020603050405020304" pitchFamily="18" charset="0"/>
            </a:endParaRPr>
          </a:p>
          <a:p>
            <a:pPr marL="0" indent="0">
              <a:buFont typeface="Calibri" panose="020F0502020204030204" pitchFamily="34" charset="0"/>
              <a:buNone/>
            </a:pPr>
            <a:r>
              <a:rPr lang="en-US" sz="1900" dirty="0" smtClean="0">
                <a:solidFill>
                  <a:schemeClr val="tx1"/>
                </a:solidFill>
                <a:latin typeface="Cambria" panose="02040503050406030204" pitchFamily="18" charset="0"/>
                <a:cs typeface="Times New Roman" panose="02020603050405020304" pitchFamily="18" charset="0"/>
              </a:rPr>
              <a:t>J</a:t>
            </a:r>
            <a:r>
              <a:rPr lang="lv-LV" sz="1900" dirty="0" smtClean="0">
                <a:solidFill>
                  <a:schemeClr val="tx1"/>
                </a:solidFill>
                <a:latin typeface="Cambria" panose="02040503050406030204" pitchFamily="18" charset="0"/>
                <a:cs typeface="Times New Roman" panose="02020603050405020304" pitchFamily="18" charset="0"/>
              </a:rPr>
              <a:t>a attiecināms, jā</a:t>
            </a:r>
            <a:r>
              <a:rPr lang="en-US" sz="1900" dirty="0" err="1" smtClean="0">
                <a:solidFill>
                  <a:schemeClr val="tx1"/>
                </a:solidFill>
                <a:latin typeface="Cambria" panose="02040503050406030204" pitchFamily="18" charset="0"/>
                <a:cs typeface="Times New Roman" panose="02020603050405020304" pitchFamily="18" charset="0"/>
              </a:rPr>
              <a:t>reģistr</a:t>
            </a:r>
            <a:r>
              <a:rPr lang="lv-LV" sz="1900" dirty="0" smtClean="0">
                <a:solidFill>
                  <a:schemeClr val="tx1"/>
                </a:solidFill>
                <a:latin typeface="Cambria" panose="02040503050406030204" pitchFamily="18" charset="0"/>
                <a:cs typeface="Times New Roman" panose="02020603050405020304" pitchFamily="18" charset="0"/>
              </a:rPr>
              <a:t>ē</a:t>
            </a:r>
            <a:r>
              <a:rPr lang="en-US" sz="1900" dirty="0" smtClean="0">
                <a:solidFill>
                  <a:schemeClr val="tx1"/>
                </a:solidFill>
                <a:latin typeface="Cambria" panose="02040503050406030204" pitchFamily="18" charset="0"/>
                <a:cs typeface="Times New Roman" panose="02020603050405020304" pitchFamily="18" charset="0"/>
              </a:rPr>
              <a:t>ja</a:t>
            </a:r>
            <a:r>
              <a:rPr lang="lv-LV" sz="1900" dirty="0" smtClean="0">
                <a:solidFill>
                  <a:schemeClr val="tx1"/>
                </a:solidFill>
                <a:latin typeface="Cambria" panose="02040503050406030204" pitchFamily="18" charset="0"/>
                <a:cs typeface="Times New Roman" panose="02020603050405020304" pitchFamily="18" charset="0"/>
              </a:rPr>
              <a:t>s</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Komercreģistrā</a:t>
            </a:r>
            <a:r>
              <a:rPr lang="lv-LV" sz="1900" dirty="0" smtClean="0">
                <a:solidFill>
                  <a:schemeClr val="tx1"/>
                </a:solidFill>
                <a:latin typeface="Cambria" panose="02040503050406030204" pitchFamily="18" charset="0"/>
                <a:cs typeface="Times New Roman" panose="02020603050405020304" pitchFamily="18" charset="0"/>
              </a:rPr>
              <a:t>. </a:t>
            </a:r>
          </a:p>
          <a:p>
            <a:pPr marL="0" indent="0">
              <a:buFont typeface="Calibri" panose="020F0502020204030204" pitchFamily="34" charset="0"/>
              <a:buNone/>
            </a:pPr>
            <a:r>
              <a:rPr lang="lv-LV" sz="1900" dirty="0" smtClean="0">
                <a:solidFill>
                  <a:schemeClr val="tx1"/>
                </a:solidFill>
                <a:latin typeface="Cambria" panose="02040503050406030204" pitchFamily="18" charset="0"/>
                <a:cs typeface="Times New Roman" panose="02020603050405020304" pitchFamily="18" charset="0"/>
              </a:rPr>
              <a:t>Jāiesniedz papildus informācija un dokumenti (piemēram, </a:t>
            </a:r>
            <a:r>
              <a:rPr lang="lv-LV" sz="1900" i="1" dirty="0" err="1" smtClean="0">
                <a:solidFill>
                  <a:schemeClr val="tx1"/>
                </a:solidFill>
                <a:latin typeface="Cambria" panose="02040503050406030204" pitchFamily="18" charset="0"/>
                <a:cs typeface="Times New Roman" panose="02020603050405020304" pitchFamily="18" charset="0"/>
              </a:rPr>
              <a:t>de</a:t>
            </a:r>
            <a:r>
              <a:rPr lang="lv-LV" sz="1900" i="1" dirty="0" smtClean="0">
                <a:solidFill>
                  <a:schemeClr val="tx1"/>
                </a:solidFill>
                <a:latin typeface="Cambria" panose="02040503050406030204" pitchFamily="18" charset="0"/>
                <a:cs typeface="Times New Roman" panose="02020603050405020304" pitchFamily="18" charset="0"/>
              </a:rPr>
              <a:t> </a:t>
            </a:r>
            <a:r>
              <a:rPr lang="lv-LV" sz="1900" i="1" dirty="0" err="1" smtClean="0">
                <a:solidFill>
                  <a:schemeClr val="tx1"/>
                </a:solidFill>
                <a:latin typeface="Cambria" panose="02040503050406030204" pitchFamily="18" charset="0"/>
                <a:cs typeface="Times New Roman" panose="02020603050405020304" pitchFamily="18" charset="0"/>
              </a:rPr>
              <a:t>minimis</a:t>
            </a:r>
            <a:r>
              <a:rPr lang="lv-LV" sz="1900" i="1" dirty="0">
                <a:solidFill>
                  <a:schemeClr val="tx1"/>
                </a:solidFill>
                <a:latin typeface="Cambria" panose="02040503050406030204" pitchFamily="18" charset="0"/>
                <a:cs typeface="Times New Roman" panose="02020603050405020304" pitchFamily="18" charset="0"/>
              </a:rPr>
              <a:t> </a:t>
            </a:r>
            <a:r>
              <a:rPr lang="lv-LV" sz="1900" dirty="0" smtClean="0">
                <a:solidFill>
                  <a:schemeClr val="tx1"/>
                </a:solidFill>
                <a:latin typeface="Cambria" panose="02040503050406030204" pitchFamily="18" charset="0"/>
                <a:cs typeface="Times New Roman" panose="02020603050405020304" pitchFamily="18" charset="0"/>
              </a:rPr>
              <a:t>veidlapa).</a:t>
            </a:r>
            <a:endParaRPr lang="en-US" sz="1900" dirty="0" smtClean="0">
              <a:solidFill>
                <a:schemeClr val="tx1"/>
              </a:solidFill>
              <a:latin typeface="Cambria" panose="02040503050406030204" pitchFamily="18" charset="0"/>
              <a:cs typeface="Times New Roman" panose="02020603050405020304" pitchFamily="18" charset="0"/>
            </a:endParaRPr>
          </a:p>
          <a:p>
            <a:pPr marL="0" indent="0">
              <a:buFont typeface="Calibri" panose="020F0502020204030204" pitchFamily="34" charset="0"/>
              <a:buNone/>
            </a:pPr>
            <a:endParaRPr lang="en-US" sz="1900" dirty="0" smtClean="0">
              <a:solidFill>
                <a:schemeClr val="tx1"/>
              </a:solidFill>
              <a:latin typeface="Cambria" panose="02040503050406030204" pitchFamily="18" charset="0"/>
              <a:cs typeface="Times New Roman" panose="02020603050405020304" pitchFamily="18" charset="0"/>
            </a:endParaRPr>
          </a:p>
          <a:p>
            <a:pPr marL="0" indent="0">
              <a:buFont typeface="Calibri" panose="020F0502020204030204" pitchFamily="34" charset="0"/>
              <a:buNone/>
            </a:pPr>
            <a:r>
              <a:rPr lang="en-US" sz="1900" dirty="0" err="1" smtClean="0">
                <a:solidFill>
                  <a:schemeClr val="tx1"/>
                </a:solidFill>
                <a:latin typeface="Cambria" panose="02040503050406030204" pitchFamily="18" charset="0"/>
                <a:cs typeface="Times New Roman" panose="02020603050405020304" pitchFamily="18" charset="0"/>
              </a:rPr>
              <a:t>Jānoslēdz</a:t>
            </a:r>
            <a:r>
              <a:rPr lang="en-US" sz="1900" dirty="0" smtClean="0">
                <a:solidFill>
                  <a:schemeClr val="tx1"/>
                </a:solidFill>
                <a:latin typeface="Cambria" panose="02040503050406030204" pitchFamily="18" charset="0"/>
                <a:cs typeface="Times New Roman" panose="02020603050405020304" pitchFamily="18" charset="0"/>
              </a:rPr>
              <a:t> </a:t>
            </a:r>
            <a:r>
              <a:rPr lang="lv-LV" sz="1900" dirty="0" smtClean="0">
                <a:solidFill>
                  <a:schemeClr val="tx1"/>
                </a:solidFill>
                <a:latin typeface="Cambria" panose="02040503050406030204" pitchFamily="18" charset="0"/>
                <a:cs typeface="Times New Roman" panose="02020603050405020304" pitchFamily="18" charset="0"/>
              </a:rPr>
              <a:t>trīspusējs </a:t>
            </a:r>
            <a:r>
              <a:rPr lang="en-US" sz="1900" dirty="0" err="1" smtClean="0">
                <a:solidFill>
                  <a:schemeClr val="tx1"/>
                </a:solidFill>
                <a:latin typeface="Cambria" panose="02040503050406030204" pitchFamily="18" charset="0"/>
                <a:cs typeface="Times New Roman" panose="02020603050405020304" pitchFamily="18" charset="0"/>
              </a:rPr>
              <a:t>līgums</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ar</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pašvaldību</a:t>
            </a:r>
            <a:r>
              <a:rPr lang="lv-LV" sz="1900" dirty="0">
                <a:solidFill>
                  <a:schemeClr val="tx1"/>
                </a:solidFill>
                <a:latin typeface="Cambria" panose="02040503050406030204" pitchFamily="18" charset="0"/>
                <a:cs typeface="Times New Roman" panose="02020603050405020304" pitchFamily="18" charset="0"/>
              </a:rPr>
              <a:t> </a:t>
            </a:r>
            <a:r>
              <a:rPr lang="lv-LV" sz="1900" dirty="0" smtClean="0">
                <a:solidFill>
                  <a:schemeClr val="tx1"/>
                </a:solidFill>
                <a:latin typeface="Cambria" panose="02040503050406030204" pitchFamily="18" charset="0"/>
                <a:cs typeface="Times New Roman" panose="02020603050405020304" pitchFamily="18" charset="0"/>
              </a:rPr>
              <a:t>un galvotāju (granta saņēmēja valdes loceklis).</a:t>
            </a:r>
          </a:p>
          <a:p>
            <a:pPr marL="0" indent="0">
              <a:buFont typeface="Calibri" panose="020F0502020204030204" pitchFamily="34" charset="0"/>
              <a:buNone/>
            </a:pPr>
            <a:endParaRPr lang="en-US" sz="1900" dirty="0" smtClean="0">
              <a:solidFill>
                <a:schemeClr val="tx1"/>
              </a:solidFill>
              <a:latin typeface="Cambria" panose="02040503050406030204" pitchFamily="18" charset="0"/>
              <a:cs typeface="Times New Roman" panose="02020603050405020304" pitchFamily="18" charset="0"/>
            </a:endParaRPr>
          </a:p>
          <a:p>
            <a:pPr marL="0" indent="0">
              <a:buFont typeface="Calibri" panose="020F0502020204030204" pitchFamily="34" charset="0"/>
              <a:buNone/>
            </a:pPr>
            <a:r>
              <a:rPr lang="en-US" sz="1900" dirty="0" err="1" smtClean="0">
                <a:solidFill>
                  <a:schemeClr val="tx1"/>
                </a:solidFill>
                <a:latin typeface="Cambria" panose="02040503050406030204" pitchFamily="18" charset="0"/>
                <a:cs typeface="Times New Roman" panose="02020603050405020304" pitchFamily="18" charset="0"/>
              </a:rPr>
              <a:t>Viena</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kalendārā</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gada</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laikā</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jārealizē</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pieteikumā</a:t>
            </a:r>
            <a:r>
              <a:rPr lang="en-US" sz="1900" dirty="0" smtClean="0">
                <a:solidFill>
                  <a:schemeClr val="tx1"/>
                </a:solidFill>
                <a:latin typeface="Cambria" panose="02040503050406030204" pitchFamily="18" charset="0"/>
                <a:cs typeface="Times New Roman" panose="02020603050405020304" pitchFamily="18" charset="0"/>
              </a:rPr>
              <a:t> </a:t>
            </a:r>
            <a:r>
              <a:rPr lang="en-US" sz="1900" dirty="0" err="1" smtClean="0">
                <a:solidFill>
                  <a:schemeClr val="tx1"/>
                </a:solidFill>
                <a:latin typeface="Cambria" panose="02040503050406030204" pitchFamily="18" charset="0"/>
                <a:cs typeface="Times New Roman" panose="02020603050405020304" pitchFamily="18" charset="0"/>
              </a:rPr>
              <a:t>minētās</a:t>
            </a:r>
            <a:r>
              <a:rPr lang="en-US" sz="1900" dirty="0" smtClean="0">
                <a:solidFill>
                  <a:schemeClr val="tx1"/>
                </a:solidFill>
                <a:latin typeface="Cambria" panose="02040503050406030204" pitchFamily="18" charset="0"/>
                <a:cs typeface="Times New Roman" panose="02020603050405020304" pitchFamily="18" charset="0"/>
              </a:rPr>
              <a:t> </a:t>
            </a:r>
            <a:r>
              <a:rPr lang="lv-LV" sz="1900" dirty="0" smtClean="0">
                <a:solidFill>
                  <a:schemeClr val="tx1"/>
                </a:solidFill>
                <a:latin typeface="Cambria" panose="02040503050406030204" pitchFamily="18" charset="0"/>
                <a:cs typeface="Times New Roman" panose="02020603050405020304" pitchFamily="18" charset="0"/>
              </a:rPr>
              <a:t>aktivitātes.</a:t>
            </a:r>
            <a:endParaRPr lang="en-US" sz="1900" dirty="0" smtClean="0">
              <a:solidFill>
                <a:schemeClr val="tx1"/>
              </a:solidFill>
              <a:latin typeface="Cambria" panose="02040503050406030204" pitchFamily="18" charset="0"/>
              <a:cs typeface="Times New Roman" panose="02020603050405020304" pitchFamily="18" charset="0"/>
            </a:endParaRPr>
          </a:p>
        </p:txBody>
      </p:sp>
      <p:sp>
        <p:nvSpPr>
          <p:cNvPr id="7" name="TextBox 6"/>
          <p:cNvSpPr txBox="1"/>
          <p:nvPr/>
        </p:nvSpPr>
        <p:spPr>
          <a:xfrm>
            <a:off x="2195843" y="164779"/>
            <a:ext cx="6804454" cy="830997"/>
          </a:xfrm>
          <a:prstGeom prst="rect">
            <a:avLst/>
          </a:prstGeom>
          <a:noFill/>
        </p:spPr>
        <p:txBody>
          <a:bodyPr wrap="square" rtlCol="0">
            <a:spAutoFit/>
          </a:bodyPr>
          <a:lstStyle/>
          <a:p>
            <a:pPr algn="ctr"/>
            <a:r>
              <a:rPr lang="lv-LV" sz="4800" b="1" dirty="0" smtClean="0">
                <a:solidFill>
                  <a:schemeClr val="accent4">
                    <a:lumMod val="50000"/>
                  </a:schemeClr>
                </a:solidFill>
                <a:latin typeface="Cambria" panose="02040503050406030204" pitchFamily="18" charset="0"/>
                <a:cs typeface="Times New Roman" panose="02020603050405020304" pitchFamily="18" charset="0"/>
              </a:rPr>
              <a:t>Secība:</a:t>
            </a:r>
            <a:endParaRPr lang="lv-LV" sz="4800" b="1" dirty="0">
              <a:solidFill>
                <a:schemeClr val="accent4">
                  <a:lumMod val="50000"/>
                </a:schemeClr>
              </a:solidFill>
              <a:latin typeface="Cambria" panose="02040503050406030204" pitchFamily="18" charset="0"/>
              <a:cs typeface="Times New Roman" panose="02020603050405020304" pitchFamily="18" charset="0"/>
            </a:endParaRPr>
          </a:p>
        </p:txBody>
      </p:sp>
      <p:grpSp>
        <p:nvGrpSpPr>
          <p:cNvPr id="4" name="Group 3"/>
          <p:cNvGrpSpPr/>
          <p:nvPr/>
        </p:nvGrpSpPr>
        <p:grpSpPr>
          <a:xfrm>
            <a:off x="863600" y="992680"/>
            <a:ext cx="1100666" cy="5218063"/>
            <a:chOff x="863600" y="1077347"/>
            <a:chExt cx="1100666" cy="521806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999" y="1077347"/>
              <a:ext cx="950503" cy="950503"/>
            </a:xfrm>
            <a:prstGeom prst="rect">
              <a:avLst/>
            </a:prstGeom>
            <a:effectLst>
              <a:glow rad="127000">
                <a:schemeClr val="accent3">
                  <a:lumMod val="60000"/>
                  <a:lumOff val="40000"/>
                </a:schemeClr>
              </a:glo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0" y="2230927"/>
              <a:ext cx="948421" cy="948421"/>
            </a:xfrm>
            <a:prstGeom prst="rect">
              <a:avLst/>
            </a:prstGeom>
            <a:effectLst>
              <a:glow rad="127000">
                <a:schemeClr val="accent3">
                  <a:lumMod val="60000"/>
                  <a:lumOff val="40000"/>
                </a:schemeClr>
              </a:glo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935" y="3327400"/>
              <a:ext cx="956733" cy="956733"/>
            </a:xfrm>
            <a:prstGeom prst="rect">
              <a:avLst/>
            </a:prstGeom>
            <a:effectLst>
              <a:glow rad="127000">
                <a:schemeClr val="accent3">
                  <a:lumMod val="60000"/>
                  <a:lumOff val="40000"/>
                </a:schemeClr>
              </a:glo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00" y="5429802"/>
              <a:ext cx="1100666" cy="865608"/>
            </a:xfrm>
            <a:prstGeom prst="rect">
              <a:avLst/>
            </a:prstGeom>
            <a:effectLst>
              <a:glow rad="127000">
                <a:schemeClr val="accent3">
                  <a:lumMod val="60000"/>
                  <a:lumOff val="40000"/>
                </a:schemeClr>
              </a:glo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868" y="4419599"/>
              <a:ext cx="953988" cy="953988"/>
            </a:xfrm>
            <a:prstGeom prst="rect">
              <a:avLst/>
            </a:prstGeom>
            <a:effectLst>
              <a:glow rad="127000">
                <a:schemeClr val="accent3">
                  <a:lumMod val="60000"/>
                  <a:lumOff val="40000"/>
                </a:schemeClr>
              </a:glow>
            </a:effectLst>
          </p:spPr>
        </p:pic>
      </p:grpSp>
      <p:sp>
        <p:nvSpPr>
          <p:cNvPr id="3" name="Slide Number Placeholder 2"/>
          <p:cNvSpPr>
            <a:spLocks noGrp="1"/>
          </p:cNvSpPr>
          <p:nvPr>
            <p:ph type="sldNum" sz="quarter" idx="12"/>
          </p:nvPr>
        </p:nvSpPr>
        <p:spPr>
          <a:xfrm>
            <a:off x="10518525" y="6417452"/>
            <a:ext cx="1312025" cy="365125"/>
          </a:xfrm>
        </p:spPr>
        <p:txBody>
          <a:bodyPr/>
          <a:lstStyle/>
          <a:p>
            <a:fld id="{2F9DA7D9-E96C-4488-A015-F5979EED62B7}" type="slidenum">
              <a:rPr lang="lv-LV" sz="2600" smtClean="0"/>
              <a:t>11</a:t>
            </a:fld>
            <a:endParaRPr lang="lv-LV" sz="2600"/>
          </a:p>
        </p:txBody>
      </p:sp>
      <p:pic>
        <p:nvPicPr>
          <p:cNvPr id="11" name="Picture 10"/>
          <p:cNvPicPr>
            <a:picLocks noChangeAspect="1"/>
          </p:cNvPicPr>
          <p:nvPr/>
        </p:nvPicPr>
        <p:blipFill>
          <a:blip r:embed="rId7"/>
          <a:stretch>
            <a:fillRect/>
          </a:stretch>
        </p:blipFill>
        <p:spPr>
          <a:xfrm>
            <a:off x="9838971" y="0"/>
            <a:ext cx="2353029" cy="973667"/>
          </a:xfrm>
          <a:prstGeom prst="rect">
            <a:avLst/>
          </a:prstGeom>
        </p:spPr>
      </p:pic>
    </p:spTree>
    <p:extLst>
      <p:ext uri="{BB962C8B-B14F-4D97-AF65-F5344CB8AC3E}">
        <p14:creationId xmlns:p14="http://schemas.microsoft.com/office/powerpoint/2010/main" val="1773870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334" y="680537"/>
            <a:ext cx="11514665" cy="5816977"/>
          </a:xfrm>
          <a:prstGeom prst="rect">
            <a:avLst/>
          </a:prstGeom>
        </p:spPr>
        <p:txBody>
          <a:bodyPr wrap="square">
            <a:spAutoFit/>
          </a:bodyPr>
          <a:lstStyle/>
          <a:p>
            <a:endParaRPr lang="lv-LV" sz="1200" dirty="0">
              <a:solidFill>
                <a:srgbClr val="000000"/>
              </a:solidFill>
              <a:latin typeface="Calibri" panose="020F0502020204030204" pitchFamily="34" charset="0"/>
            </a:endParaRPr>
          </a:p>
          <a:p>
            <a:pPr marL="514350" indent="-514350" algn="just">
              <a:buClr>
                <a:schemeClr val="accent4">
                  <a:lumMod val="50000"/>
                </a:schemeClr>
              </a:buClr>
              <a:buFont typeface="Wingdings" panose="05000000000000000000" pitchFamily="2" charset="2"/>
              <a:buChar char="§"/>
            </a:pPr>
            <a:r>
              <a:rPr lang="lv-LV" sz="3000" dirty="0" smtClean="0">
                <a:latin typeface="Cambria" panose="02040503050406030204" pitchFamily="18" charset="0"/>
                <a:cs typeface="Times New Roman" panose="02020603050405020304" pitchFamily="18" charset="0"/>
              </a:rPr>
              <a:t>Granta programmas līdzfinansējumu </a:t>
            </a:r>
            <a:r>
              <a:rPr lang="lv-LV" sz="3000" b="1" dirty="0" smtClean="0">
                <a:solidFill>
                  <a:srgbClr val="82695E"/>
                </a:solidFill>
                <a:latin typeface="Cambria" panose="02040503050406030204" pitchFamily="18" charset="0"/>
                <a:cs typeface="Times New Roman" panose="02020603050405020304" pitchFamily="18" charset="0"/>
              </a:rPr>
              <a:t>nevar izmantot vienu un to pašu attiecināmo izmaksu finansēšanai </a:t>
            </a:r>
            <a:r>
              <a:rPr lang="lv-LV" sz="3000" dirty="0" smtClean="0">
                <a:latin typeface="Cambria" panose="02040503050406030204" pitchFamily="18" charset="0"/>
                <a:cs typeface="Times New Roman" panose="02020603050405020304" pitchFamily="18" charset="0"/>
              </a:rPr>
              <a:t>citu atbalsta programmu vai projektu ietvaros, kas tiek finansēti no Eiropas Savienības finanšu avotiem, kā arī citiem valsts un pašvaldību budžeta līdzekļiem;</a:t>
            </a:r>
          </a:p>
          <a:p>
            <a:pPr marL="514350" indent="-514350" algn="just">
              <a:buClr>
                <a:schemeClr val="accent4">
                  <a:lumMod val="50000"/>
                </a:schemeClr>
              </a:buClr>
              <a:buFont typeface="Wingdings" panose="05000000000000000000" pitchFamily="2" charset="2"/>
              <a:buChar char="§"/>
            </a:pPr>
            <a:r>
              <a:rPr lang="lv-LV" sz="3000" dirty="0" smtClean="0">
                <a:latin typeface="Cambria" panose="02040503050406030204" pitchFamily="18" charset="0"/>
                <a:cs typeface="Times New Roman" panose="02020603050405020304" pitchFamily="18" charset="0"/>
              </a:rPr>
              <a:t>Pirms </a:t>
            </a:r>
            <a:r>
              <a:rPr lang="lv-LV" sz="3000" dirty="0">
                <a:latin typeface="Cambria" panose="02040503050406030204" pitchFamily="18" charset="0"/>
                <a:cs typeface="Times New Roman" panose="02020603050405020304" pitchFamily="18" charset="0"/>
              </a:rPr>
              <a:t>līguma par </a:t>
            </a:r>
            <a:r>
              <a:rPr lang="lv-LV" sz="3000" dirty="0" err="1">
                <a:latin typeface="Cambria" panose="02040503050406030204" pitchFamily="18" charset="0"/>
                <a:cs typeface="Times New Roman" panose="02020603050405020304" pitchFamily="18" charset="0"/>
              </a:rPr>
              <a:t>grantu</a:t>
            </a:r>
            <a:r>
              <a:rPr lang="lv-LV" sz="3000" dirty="0">
                <a:latin typeface="Cambria" panose="02040503050406030204" pitchFamily="18" charset="0"/>
                <a:cs typeface="Times New Roman" panose="02020603050405020304" pitchFamily="18" charset="0"/>
              </a:rPr>
              <a:t> programmas „Impulss” īstenošanu noslēgšanas </a:t>
            </a:r>
            <a:r>
              <a:rPr lang="lv-LV" sz="3000" dirty="0" err="1">
                <a:latin typeface="Cambria" panose="02040503050406030204" pitchFamily="18" charset="0"/>
                <a:cs typeface="Times New Roman" panose="02020603050405020304" pitchFamily="18" charset="0"/>
              </a:rPr>
              <a:t>granta</a:t>
            </a:r>
            <a:r>
              <a:rPr lang="lv-LV" sz="3000" dirty="0">
                <a:latin typeface="Cambria" panose="02040503050406030204" pitchFamily="18" charset="0"/>
                <a:cs typeface="Times New Roman" panose="02020603050405020304" pitchFamily="18" charset="0"/>
              </a:rPr>
              <a:t> </a:t>
            </a:r>
            <a:r>
              <a:rPr lang="lv-LV" sz="3000" b="1" dirty="0">
                <a:solidFill>
                  <a:srgbClr val="82695E"/>
                </a:solidFill>
                <a:latin typeface="Cambria" panose="02040503050406030204" pitchFamily="18" charset="0"/>
                <a:cs typeface="Times New Roman" panose="02020603050405020304" pitchFamily="18" charset="0"/>
              </a:rPr>
              <a:t>saņēmējam ir pienākums iesniegt </a:t>
            </a:r>
            <a:r>
              <a:rPr lang="lv-LV" sz="3000" b="1" i="1" dirty="0" err="1">
                <a:solidFill>
                  <a:srgbClr val="82695E"/>
                </a:solidFill>
                <a:latin typeface="Cambria" panose="02040503050406030204" pitchFamily="18" charset="0"/>
                <a:cs typeface="Times New Roman" panose="02020603050405020304" pitchFamily="18" charset="0"/>
              </a:rPr>
              <a:t>de</a:t>
            </a:r>
            <a:r>
              <a:rPr lang="lv-LV" sz="3000" b="1" i="1" dirty="0">
                <a:solidFill>
                  <a:srgbClr val="82695E"/>
                </a:solidFill>
                <a:latin typeface="Cambria" panose="02040503050406030204" pitchFamily="18" charset="0"/>
                <a:cs typeface="Times New Roman" panose="02020603050405020304" pitchFamily="18" charset="0"/>
              </a:rPr>
              <a:t> </a:t>
            </a:r>
            <a:r>
              <a:rPr lang="lv-LV" sz="3000" b="1" i="1" dirty="0" err="1">
                <a:solidFill>
                  <a:srgbClr val="82695E"/>
                </a:solidFill>
                <a:latin typeface="Cambria" panose="02040503050406030204" pitchFamily="18" charset="0"/>
                <a:cs typeface="Times New Roman" panose="02020603050405020304" pitchFamily="18" charset="0"/>
              </a:rPr>
              <a:t>minimis</a:t>
            </a:r>
            <a:r>
              <a:rPr lang="lv-LV" sz="3000" b="1" i="1" dirty="0">
                <a:solidFill>
                  <a:srgbClr val="82695E"/>
                </a:solidFill>
                <a:latin typeface="Cambria" panose="02040503050406030204" pitchFamily="18" charset="0"/>
                <a:cs typeface="Times New Roman" panose="02020603050405020304" pitchFamily="18" charset="0"/>
              </a:rPr>
              <a:t> </a:t>
            </a:r>
            <a:r>
              <a:rPr lang="lv-LV" sz="3000" b="1" dirty="0">
                <a:solidFill>
                  <a:srgbClr val="82695E"/>
                </a:solidFill>
                <a:latin typeface="Cambria" panose="02040503050406030204" pitchFamily="18" charset="0"/>
                <a:cs typeface="Times New Roman" panose="02020603050405020304" pitchFamily="18" charset="0"/>
              </a:rPr>
              <a:t>atbalsta uzskaites sistēmā sagatavoto </a:t>
            </a:r>
            <a:r>
              <a:rPr lang="lv-LV" sz="3000" b="1" i="1" dirty="0" err="1">
                <a:solidFill>
                  <a:srgbClr val="82695E"/>
                </a:solidFill>
                <a:latin typeface="Cambria" panose="02040503050406030204" pitchFamily="18" charset="0"/>
                <a:cs typeface="Times New Roman" panose="02020603050405020304" pitchFamily="18" charset="0"/>
              </a:rPr>
              <a:t>de</a:t>
            </a:r>
            <a:r>
              <a:rPr lang="lv-LV" sz="3000" b="1" i="1" dirty="0">
                <a:solidFill>
                  <a:srgbClr val="82695E"/>
                </a:solidFill>
                <a:latin typeface="Cambria" panose="02040503050406030204" pitchFamily="18" charset="0"/>
                <a:cs typeface="Times New Roman" panose="02020603050405020304" pitchFamily="18" charset="0"/>
              </a:rPr>
              <a:t> </a:t>
            </a:r>
            <a:r>
              <a:rPr lang="lv-LV" sz="3000" b="1" i="1" dirty="0" err="1">
                <a:solidFill>
                  <a:srgbClr val="82695E"/>
                </a:solidFill>
                <a:latin typeface="Cambria" panose="02040503050406030204" pitchFamily="18" charset="0"/>
                <a:cs typeface="Times New Roman" panose="02020603050405020304" pitchFamily="18" charset="0"/>
              </a:rPr>
              <a:t>minimis</a:t>
            </a:r>
            <a:r>
              <a:rPr lang="lv-LV" sz="3000" b="1" i="1" dirty="0">
                <a:solidFill>
                  <a:srgbClr val="82695E"/>
                </a:solidFill>
                <a:latin typeface="Cambria" panose="02040503050406030204" pitchFamily="18" charset="0"/>
                <a:cs typeface="Times New Roman" panose="02020603050405020304" pitchFamily="18" charset="0"/>
              </a:rPr>
              <a:t> </a:t>
            </a:r>
            <a:r>
              <a:rPr lang="lv-LV" sz="3000" b="1" dirty="0">
                <a:solidFill>
                  <a:srgbClr val="82695E"/>
                </a:solidFill>
                <a:latin typeface="Cambria" panose="02040503050406030204" pitchFamily="18" charset="0"/>
                <a:cs typeface="Times New Roman" panose="02020603050405020304" pitchFamily="18" charset="0"/>
              </a:rPr>
              <a:t>veidlapu</a:t>
            </a:r>
            <a:r>
              <a:rPr lang="lv-LV" sz="3000" b="1" dirty="0">
                <a:solidFill>
                  <a:schemeClr val="accent5"/>
                </a:solidFill>
                <a:latin typeface="Cambria" panose="02040503050406030204" pitchFamily="18" charset="0"/>
                <a:cs typeface="Times New Roman" panose="02020603050405020304" pitchFamily="18" charset="0"/>
              </a:rPr>
              <a:t> </a:t>
            </a:r>
            <a:r>
              <a:rPr lang="lv-LV" sz="3000" dirty="0">
                <a:latin typeface="Cambria" panose="02040503050406030204" pitchFamily="18" charset="0"/>
                <a:cs typeface="Times New Roman" panose="02020603050405020304" pitchFamily="18" charset="0"/>
              </a:rPr>
              <a:t>vai iesniegt </a:t>
            </a:r>
            <a:r>
              <a:rPr lang="lv-LV" sz="3000" i="1" dirty="0" err="1">
                <a:latin typeface="Cambria" panose="02040503050406030204" pitchFamily="18" charset="0"/>
                <a:cs typeface="Times New Roman" panose="02020603050405020304" pitchFamily="18" charset="0"/>
              </a:rPr>
              <a:t>de</a:t>
            </a:r>
            <a:r>
              <a:rPr lang="lv-LV" sz="3000" i="1" dirty="0">
                <a:latin typeface="Cambria" panose="02040503050406030204" pitchFamily="18" charset="0"/>
                <a:cs typeface="Times New Roman" panose="02020603050405020304" pitchFamily="18" charset="0"/>
              </a:rPr>
              <a:t> </a:t>
            </a:r>
            <a:r>
              <a:rPr lang="lv-LV" sz="3000" i="1" dirty="0" err="1">
                <a:latin typeface="Cambria" panose="02040503050406030204" pitchFamily="18" charset="0"/>
                <a:cs typeface="Times New Roman" panose="02020603050405020304" pitchFamily="18" charset="0"/>
              </a:rPr>
              <a:t>minimis</a:t>
            </a:r>
            <a:r>
              <a:rPr lang="lv-LV" sz="3000" i="1" dirty="0">
                <a:latin typeface="Cambria" panose="02040503050406030204" pitchFamily="18" charset="0"/>
                <a:cs typeface="Times New Roman" panose="02020603050405020304" pitchFamily="18" charset="0"/>
              </a:rPr>
              <a:t> </a:t>
            </a:r>
            <a:r>
              <a:rPr lang="lv-LV" sz="3000" dirty="0">
                <a:latin typeface="Cambria" panose="02040503050406030204" pitchFamily="18" charset="0"/>
                <a:cs typeface="Times New Roman" panose="02020603050405020304" pitchFamily="18" charset="0"/>
              </a:rPr>
              <a:t>atbalsta uzskaites sistēmā izveidotās un apstiprinātās atbalsta pretendenta veidlapas identifikācijas numuru, ja šī informācija netika norādīta konkursa pieteikumā. </a:t>
            </a:r>
          </a:p>
        </p:txBody>
      </p:sp>
      <p:sp>
        <p:nvSpPr>
          <p:cNvPr id="2" name="Slide Number Placeholder 1"/>
          <p:cNvSpPr>
            <a:spLocks noGrp="1"/>
          </p:cNvSpPr>
          <p:nvPr>
            <p:ph type="sldNum" sz="quarter" idx="12"/>
          </p:nvPr>
        </p:nvSpPr>
        <p:spPr>
          <a:xfrm>
            <a:off x="10510058" y="6425919"/>
            <a:ext cx="1312025" cy="365125"/>
          </a:xfrm>
        </p:spPr>
        <p:txBody>
          <a:bodyPr/>
          <a:lstStyle/>
          <a:p>
            <a:fld id="{2F9DA7D9-E96C-4488-A015-F5979EED62B7}" type="slidenum">
              <a:rPr lang="lv-LV" sz="2600" smtClean="0"/>
              <a:t>12</a:t>
            </a:fld>
            <a:endParaRPr lang="lv-LV" sz="2600" dirty="0"/>
          </a:p>
        </p:txBody>
      </p:sp>
      <p:pic>
        <p:nvPicPr>
          <p:cNvPr id="4" name="Picture 3"/>
          <p:cNvPicPr>
            <a:picLocks noChangeAspect="1"/>
          </p:cNvPicPr>
          <p:nvPr/>
        </p:nvPicPr>
        <p:blipFill>
          <a:blip r:embed="rId2"/>
          <a:stretch>
            <a:fillRect/>
          </a:stretch>
        </p:blipFill>
        <p:spPr>
          <a:xfrm>
            <a:off x="9838971" y="0"/>
            <a:ext cx="2353029" cy="973667"/>
          </a:xfrm>
          <a:prstGeom prst="rect">
            <a:avLst/>
          </a:prstGeom>
        </p:spPr>
      </p:pic>
    </p:spTree>
    <p:extLst>
      <p:ext uri="{BB962C8B-B14F-4D97-AF65-F5344CB8AC3E}">
        <p14:creationId xmlns:p14="http://schemas.microsoft.com/office/powerpoint/2010/main" val="1368594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30784264"/>
              </p:ext>
            </p:extLst>
          </p:nvPr>
        </p:nvGraphicFramePr>
        <p:xfrm>
          <a:off x="296335" y="990600"/>
          <a:ext cx="11709398" cy="5059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56267" y="185809"/>
            <a:ext cx="8009466" cy="769441"/>
          </a:xfrm>
          <a:prstGeom prst="rect">
            <a:avLst/>
          </a:prstGeom>
          <a:noFill/>
        </p:spPr>
        <p:txBody>
          <a:bodyPr wrap="square" rtlCol="0">
            <a:spAutoFit/>
          </a:bodyPr>
          <a:lstStyle/>
          <a:p>
            <a:pPr algn="ctr"/>
            <a:r>
              <a:rPr lang="lv-LV" sz="4400" b="1" dirty="0">
                <a:solidFill>
                  <a:schemeClr val="accent4">
                    <a:lumMod val="50000"/>
                  </a:schemeClr>
                </a:solidFill>
                <a:latin typeface="Cambria" panose="02040503050406030204" pitchFamily="18" charset="0"/>
                <a:cs typeface="Times New Roman" panose="02020603050405020304" pitchFamily="18" charset="0"/>
              </a:rPr>
              <a:t>Kā notiek </a:t>
            </a:r>
            <a:r>
              <a:rPr lang="lv-LV" sz="4400" b="1" dirty="0" err="1">
                <a:solidFill>
                  <a:schemeClr val="accent4">
                    <a:lumMod val="50000"/>
                  </a:schemeClr>
                </a:solidFill>
                <a:latin typeface="Cambria" panose="02040503050406030204" pitchFamily="18" charset="0"/>
                <a:cs typeface="Times New Roman" panose="02020603050405020304" pitchFamily="18" charset="0"/>
              </a:rPr>
              <a:t>granta</a:t>
            </a:r>
            <a:r>
              <a:rPr lang="lv-LV" sz="4400" b="1" dirty="0">
                <a:solidFill>
                  <a:schemeClr val="accent4">
                    <a:lumMod val="50000"/>
                  </a:schemeClr>
                </a:solidFill>
                <a:latin typeface="Cambria" panose="02040503050406030204" pitchFamily="18" charset="0"/>
                <a:cs typeface="Times New Roman" panose="02020603050405020304" pitchFamily="18" charset="0"/>
              </a:rPr>
              <a:t> apguve?</a:t>
            </a:r>
          </a:p>
        </p:txBody>
      </p:sp>
      <p:sp>
        <p:nvSpPr>
          <p:cNvPr id="6" name="Slide Number Placeholder 5"/>
          <p:cNvSpPr>
            <a:spLocks noGrp="1"/>
          </p:cNvSpPr>
          <p:nvPr>
            <p:ph type="sldNum" sz="quarter" idx="12"/>
          </p:nvPr>
        </p:nvSpPr>
        <p:spPr>
          <a:xfrm>
            <a:off x="10535458" y="6417452"/>
            <a:ext cx="1312025" cy="365125"/>
          </a:xfrm>
        </p:spPr>
        <p:txBody>
          <a:bodyPr/>
          <a:lstStyle/>
          <a:p>
            <a:fld id="{2F9DA7D9-E96C-4488-A015-F5979EED62B7}" type="slidenum">
              <a:rPr lang="lv-LV" sz="2600" smtClean="0"/>
              <a:t>13</a:t>
            </a:fld>
            <a:endParaRPr lang="lv-LV" sz="2600" dirty="0"/>
          </a:p>
        </p:txBody>
      </p:sp>
      <p:pic>
        <p:nvPicPr>
          <p:cNvPr id="7" name="Picture 6"/>
          <p:cNvPicPr>
            <a:picLocks noChangeAspect="1"/>
          </p:cNvPicPr>
          <p:nvPr/>
        </p:nvPicPr>
        <p:blipFill>
          <a:blip r:embed="rId7"/>
          <a:stretch>
            <a:fillRect/>
          </a:stretch>
        </p:blipFill>
        <p:spPr>
          <a:xfrm>
            <a:off x="9838971" y="0"/>
            <a:ext cx="2353029" cy="973667"/>
          </a:xfrm>
          <a:prstGeom prst="rect">
            <a:avLst/>
          </a:prstGeom>
        </p:spPr>
      </p:pic>
    </p:spTree>
    <p:extLst>
      <p:ext uri="{BB962C8B-B14F-4D97-AF65-F5344CB8AC3E}">
        <p14:creationId xmlns:p14="http://schemas.microsoft.com/office/powerpoint/2010/main" val="2577520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18525" y="6408985"/>
            <a:ext cx="1312025" cy="365125"/>
          </a:xfrm>
        </p:spPr>
        <p:txBody>
          <a:bodyPr/>
          <a:lstStyle/>
          <a:p>
            <a:fld id="{2F9DA7D9-E96C-4488-A015-F5979EED62B7}" type="slidenum">
              <a:rPr lang="lv-LV" sz="2600" smtClean="0"/>
              <a:t>14</a:t>
            </a:fld>
            <a:endParaRPr lang="lv-LV" sz="2600" dirty="0"/>
          </a:p>
        </p:txBody>
      </p:sp>
      <p:sp>
        <p:nvSpPr>
          <p:cNvPr id="3" name="Rectangle 2"/>
          <p:cNvSpPr/>
          <p:nvPr/>
        </p:nvSpPr>
        <p:spPr>
          <a:xfrm>
            <a:off x="457199" y="774062"/>
            <a:ext cx="11362267" cy="5632311"/>
          </a:xfrm>
          <a:prstGeom prst="rect">
            <a:avLst/>
          </a:prstGeom>
        </p:spPr>
        <p:txBody>
          <a:bodyPr wrap="square">
            <a:spAutoFit/>
          </a:bodyPr>
          <a:lstStyle/>
          <a:p>
            <a:pPr lvl="0" algn="just">
              <a:spcAft>
                <a:spcPts val="0"/>
              </a:spcAft>
            </a:pPr>
            <a:r>
              <a:rPr lang="lv-LV" sz="2400" b="1" u="sng" dirty="0">
                <a:solidFill>
                  <a:schemeClr val="tx1">
                    <a:lumMod val="95000"/>
                    <a:lumOff val="5000"/>
                  </a:schemeClr>
                </a:solidFill>
                <a:latin typeface="Cambria" panose="02040503050406030204" pitchFamily="18" charset="0"/>
                <a:ea typeface="Times New Roman" panose="02020603050405020304" pitchFamily="18" charset="0"/>
              </a:rPr>
              <a:t>Pašvaldībai ir </a:t>
            </a:r>
            <a:r>
              <a:rPr lang="lv-LV" sz="2400" b="1" u="sng" dirty="0" smtClean="0">
                <a:solidFill>
                  <a:schemeClr val="tx1">
                    <a:lumMod val="95000"/>
                    <a:lumOff val="5000"/>
                  </a:schemeClr>
                </a:solidFill>
                <a:latin typeface="Cambria" panose="02040503050406030204" pitchFamily="18" charset="0"/>
                <a:ea typeface="Times New Roman" panose="02020603050405020304" pitchFamily="18" charset="0"/>
              </a:rPr>
              <a:t>tiesības:</a:t>
            </a:r>
          </a:p>
          <a:p>
            <a:pPr marL="342900" lvl="0" indent="-342900" algn="just">
              <a:spcAft>
                <a:spcPts val="0"/>
              </a:spcAft>
              <a:buFont typeface="Wingdings" panose="05000000000000000000" pitchFamily="2" charset="2"/>
              <a:buChar char="§"/>
            </a:pPr>
            <a:r>
              <a:rPr lang="lv-LV" sz="2400" dirty="0" smtClean="0">
                <a:latin typeface="Cambria" panose="02040503050406030204" pitchFamily="18" charset="0"/>
                <a:ea typeface="Times New Roman" panose="02020603050405020304" pitchFamily="18" charset="0"/>
              </a:rPr>
              <a:t>Pašvaldība </a:t>
            </a:r>
            <a:r>
              <a:rPr lang="lv-LV" sz="2400" dirty="0">
                <a:latin typeface="Cambria" panose="02040503050406030204" pitchFamily="18" charset="0"/>
                <a:ea typeface="Times New Roman" panose="02020603050405020304" pitchFamily="18" charset="0"/>
              </a:rPr>
              <a:t>pirms atbalsta piešķiršanas pārbauda, vai plānotais </a:t>
            </a:r>
            <a:r>
              <a:rPr lang="lv-LV" sz="2400" i="1" dirty="0" err="1">
                <a:latin typeface="Cambria" panose="02040503050406030204" pitchFamily="18" charset="0"/>
                <a:ea typeface="Times New Roman" panose="02020603050405020304" pitchFamily="18" charset="0"/>
              </a:rPr>
              <a:t>de</a:t>
            </a:r>
            <a:r>
              <a:rPr lang="lv-LV" sz="2400" i="1" dirty="0">
                <a:latin typeface="Cambria" panose="02040503050406030204" pitchFamily="18" charset="0"/>
                <a:ea typeface="Times New Roman" panose="02020603050405020304" pitchFamily="18" charset="0"/>
              </a:rPr>
              <a:t> </a:t>
            </a:r>
            <a:r>
              <a:rPr lang="lv-LV" sz="2400" i="1" dirty="0" err="1">
                <a:latin typeface="Cambria" panose="02040503050406030204" pitchFamily="18" charset="0"/>
                <a:ea typeface="Times New Roman" panose="02020603050405020304" pitchFamily="18" charset="0"/>
              </a:rPr>
              <a:t>minimis</a:t>
            </a:r>
            <a:r>
              <a:rPr lang="lv-LV" sz="2400" i="1" dirty="0">
                <a:latin typeface="Cambria" panose="02040503050406030204" pitchFamily="18" charset="0"/>
                <a:ea typeface="Times New Roman" panose="02020603050405020304" pitchFamily="18" charset="0"/>
              </a:rPr>
              <a:t> </a:t>
            </a:r>
            <a:r>
              <a:rPr lang="lv-LV" sz="2400" dirty="0">
                <a:latin typeface="Cambria" panose="02040503050406030204" pitchFamily="18" charset="0"/>
                <a:ea typeface="Times New Roman" panose="02020603050405020304" pitchFamily="18" charset="0"/>
              </a:rPr>
              <a:t>atbalsts kopā ar iepriekšējos trīs gados no atbalsta piešķiršanas dienas saņemto </a:t>
            </a:r>
            <a:r>
              <a:rPr lang="lv-LV" sz="2400" i="1" dirty="0" err="1">
                <a:latin typeface="Cambria" panose="02040503050406030204" pitchFamily="18" charset="0"/>
                <a:ea typeface="Times New Roman" panose="02020603050405020304" pitchFamily="18" charset="0"/>
              </a:rPr>
              <a:t>de</a:t>
            </a:r>
            <a:r>
              <a:rPr lang="lv-LV" sz="2400" i="1" dirty="0">
                <a:latin typeface="Cambria" panose="02040503050406030204" pitchFamily="18" charset="0"/>
                <a:ea typeface="Times New Roman" panose="02020603050405020304" pitchFamily="18" charset="0"/>
              </a:rPr>
              <a:t> </a:t>
            </a:r>
            <a:r>
              <a:rPr lang="lv-LV" sz="2400" i="1" dirty="0" err="1">
                <a:latin typeface="Cambria" panose="02040503050406030204" pitchFamily="18" charset="0"/>
                <a:ea typeface="Times New Roman" panose="02020603050405020304" pitchFamily="18" charset="0"/>
              </a:rPr>
              <a:t>minimis</a:t>
            </a:r>
            <a:r>
              <a:rPr lang="lv-LV" sz="2400" i="1" dirty="0">
                <a:latin typeface="Cambria" panose="02040503050406030204" pitchFamily="18" charset="0"/>
                <a:ea typeface="Times New Roman" panose="02020603050405020304" pitchFamily="18" charset="0"/>
              </a:rPr>
              <a:t> </a:t>
            </a:r>
            <a:r>
              <a:rPr lang="lv-LV" sz="2400" dirty="0">
                <a:latin typeface="Cambria" panose="02040503050406030204" pitchFamily="18" charset="0"/>
                <a:ea typeface="Times New Roman" panose="02020603050405020304" pitchFamily="18" charset="0"/>
              </a:rPr>
              <a:t>atbalstu viena vienota uzņēmuma līmenī </a:t>
            </a:r>
            <a:r>
              <a:rPr lang="lv-LV" sz="2400" b="1" dirty="0">
                <a:solidFill>
                  <a:srgbClr val="82695E"/>
                </a:solidFill>
                <a:latin typeface="Cambria" panose="02040503050406030204" pitchFamily="18" charset="0"/>
                <a:ea typeface="Times New Roman" panose="02020603050405020304" pitchFamily="18" charset="0"/>
              </a:rPr>
              <a:t>nepārsniedz Regulas 3.panta 2.punktā noteikto robežlielumu.</a:t>
            </a:r>
            <a:endParaRPr lang="lv-LV" sz="2400" b="1" dirty="0" smtClean="0">
              <a:solidFill>
                <a:srgbClr val="82695E"/>
              </a:solidFill>
              <a:latin typeface="Cambria" panose="020405030504060302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sz="2400" b="1" dirty="0" smtClean="0">
                <a:solidFill>
                  <a:srgbClr val="82695E"/>
                </a:solidFill>
                <a:latin typeface="Cambria" panose="02040503050406030204" pitchFamily="18" charset="0"/>
                <a:ea typeface="Times New Roman" panose="02020603050405020304" pitchFamily="18" charset="0"/>
              </a:rPr>
              <a:t>līguma </a:t>
            </a:r>
            <a:r>
              <a:rPr lang="lv-LV" sz="2400" b="1" dirty="0">
                <a:solidFill>
                  <a:srgbClr val="82695E"/>
                </a:solidFill>
                <a:latin typeface="Cambria" panose="02040503050406030204" pitchFamily="18" charset="0"/>
                <a:ea typeface="Times New Roman" panose="02020603050405020304" pitchFamily="18" charset="0"/>
              </a:rPr>
              <a:t>darbības laikā un </a:t>
            </a:r>
            <a:r>
              <a:rPr lang="lv-LV" sz="2400" b="1" dirty="0" smtClean="0">
                <a:solidFill>
                  <a:srgbClr val="82695E"/>
                </a:solidFill>
                <a:latin typeface="Cambria" panose="02040503050406030204" pitchFamily="18" charset="0"/>
                <a:ea typeface="Times New Roman" panose="02020603050405020304" pitchFamily="18" charset="0"/>
              </a:rPr>
              <a:t>2 (divu</a:t>
            </a:r>
            <a:r>
              <a:rPr lang="lv-LV" sz="2400" dirty="0" smtClean="0">
                <a:solidFill>
                  <a:srgbClr val="82695E"/>
                </a:solidFill>
                <a:latin typeface="Cambria" panose="02040503050406030204" pitchFamily="18" charset="0"/>
                <a:ea typeface="Times New Roman" panose="02020603050405020304" pitchFamily="18" charset="0"/>
              </a:rPr>
              <a:t>) </a:t>
            </a:r>
            <a:r>
              <a:rPr lang="lv-LV" sz="2400" b="1" dirty="0">
                <a:solidFill>
                  <a:srgbClr val="82695E"/>
                </a:solidFill>
                <a:latin typeface="Cambria" panose="02040503050406030204" pitchFamily="18" charset="0"/>
                <a:ea typeface="Times New Roman" panose="02020603050405020304" pitchFamily="18" charset="0"/>
              </a:rPr>
              <a:t>gadu laikā </a:t>
            </a:r>
            <a:r>
              <a:rPr lang="lv-LV" sz="2400" dirty="0">
                <a:latin typeface="Cambria" panose="02040503050406030204" pitchFamily="18" charset="0"/>
                <a:ea typeface="Times New Roman" panose="02020603050405020304" pitchFamily="18" charset="0"/>
              </a:rPr>
              <a:t>pēc noslēguma maksājuma </a:t>
            </a:r>
            <a:r>
              <a:rPr lang="lv-LV" sz="2400" dirty="0" smtClean="0">
                <a:latin typeface="Cambria" panose="02040503050406030204" pitchFamily="18" charset="0"/>
                <a:ea typeface="Times New Roman" panose="02020603050405020304" pitchFamily="18" charset="0"/>
              </a:rPr>
              <a:t>veikšanas, veikt </a:t>
            </a:r>
            <a:r>
              <a:rPr lang="lv-LV" sz="2400" dirty="0">
                <a:latin typeface="Cambria" panose="02040503050406030204" pitchFamily="18" charset="0"/>
                <a:ea typeface="Times New Roman" panose="02020603050405020304" pitchFamily="18" charset="0"/>
              </a:rPr>
              <a:t>pārbaudes </a:t>
            </a:r>
            <a:r>
              <a:rPr lang="lv-LV" sz="2400" dirty="0" err="1">
                <a:latin typeface="Cambria" panose="02040503050406030204" pitchFamily="18" charset="0"/>
                <a:ea typeface="Times New Roman" panose="02020603050405020304" pitchFamily="18" charset="0"/>
              </a:rPr>
              <a:t>granta</a:t>
            </a:r>
            <a:r>
              <a:rPr lang="lv-LV" sz="2400" dirty="0">
                <a:latin typeface="Cambria" panose="02040503050406030204" pitchFamily="18" charset="0"/>
                <a:ea typeface="Times New Roman" panose="02020603050405020304" pitchFamily="18" charset="0"/>
              </a:rPr>
              <a:t> saņēmēja darbības vietā, lai pārliecinātos par:</a:t>
            </a:r>
          </a:p>
          <a:p>
            <a:pPr marL="1257300" lvl="2" indent="-342900" algn="just">
              <a:buFont typeface="Wingdings" panose="05000000000000000000" pitchFamily="2" charset="2"/>
              <a:buChar char="§"/>
              <a:tabLst>
                <a:tab pos="630555" algn="l"/>
              </a:tabLst>
            </a:pPr>
            <a:r>
              <a:rPr lang="lv-LV" sz="2400" dirty="0">
                <a:latin typeface="Cambria" panose="02040503050406030204" pitchFamily="18" charset="0"/>
                <a:ea typeface="Times New Roman" panose="02020603050405020304" pitchFamily="18" charset="0"/>
              </a:rPr>
              <a:t>iegādāto materiālo vērtību atrašanos komercdarbības veikšanas </a:t>
            </a:r>
            <a:r>
              <a:rPr lang="lv-LV" sz="2400" dirty="0" smtClean="0">
                <a:latin typeface="Cambria" panose="02040503050406030204" pitchFamily="18" charset="0"/>
                <a:ea typeface="Times New Roman" panose="02020603050405020304" pitchFamily="18" charset="0"/>
              </a:rPr>
              <a:t>vietā;</a:t>
            </a:r>
          </a:p>
          <a:p>
            <a:pPr marL="1257300" lvl="2" indent="-342900" algn="just">
              <a:buFont typeface="Wingdings" panose="05000000000000000000" pitchFamily="2" charset="2"/>
              <a:buChar char="§"/>
              <a:tabLst>
                <a:tab pos="630555" algn="l"/>
              </a:tabLst>
            </a:pPr>
            <a:r>
              <a:rPr lang="lv-LV" sz="2400" dirty="0" smtClean="0">
                <a:latin typeface="Cambria" panose="02040503050406030204" pitchFamily="18" charset="0"/>
                <a:ea typeface="Times New Roman" panose="02020603050405020304" pitchFamily="18" charset="0"/>
              </a:rPr>
              <a:t>iegādāto </a:t>
            </a:r>
            <a:r>
              <a:rPr lang="lv-LV" sz="2400" dirty="0">
                <a:latin typeface="Cambria" panose="02040503050406030204" pitchFamily="18" charset="0"/>
                <a:ea typeface="Times New Roman" panose="02020603050405020304" pitchFamily="18" charset="0"/>
              </a:rPr>
              <a:t>materiālo vērtību atbilstību pieteikumā un līgumā </a:t>
            </a:r>
            <a:r>
              <a:rPr lang="lv-LV" sz="2400" dirty="0" smtClean="0">
                <a:latin typeface="Cambria" panose="02040503050406030204" pitchFamily="18" charset="0"/>
                <a:ea typeface="Times New Roman" panose="02020603050405020304" pitchFamily="18" charset="0"/>
              </a:rPr>
              <a:t>minētajām;</a:t>
            </a:r>
          </a:p>
          <a:p>
            <a:pPr marL="1257300" lvl="2" indent="-342900" algn="just">
              <a:buFont typeface="Wingdings" panose="05000000000000000000" pitchFamily="2" charset="2"/>
              <a:buChar char="§"/>
              <a:tabLst>
                <a:tab pos="630555" algn="l"/>
              </a:tabLst>
            </a:pPr>
            <a:r>
              <a:rPr lang="lv-LV" sz="2400" dirty="0" smtClean="0">
                <a:latin typeface="Cambria" panose="02040503050406030204" pitchFamily="18" charset="0"/>
                <a:ea typeface="Times New Roman" panose="02020603050405020304" pitchFamily="18" charset="0"/>
              </a:rPr>
              <a:t>komercdarbības </a:t>
            </a:r>
            <a:r>
              <a:rPr lang="lv-LV" sz="2400" dirty="0">
                <a:latin typeface="Cambria" panose="02040503050406030204" pitchFamily="18" charset="0"/>
                <a:ea typeface="Times New Roman" panose="02020603050405020304" pitchFamily="18" charset="0"/>
              </a:rPr>
              <a:t>norisi</a:t>
            </a:r>
            <a:r>
              <a:rPr lang="lv-LV" sz="2400" dirty="0" smtClean="0">
                <a:latin typeface="Cambria" panose="02040503050406030204" pitchFamily="18" charset="0"/>
                <a:ea typeface="Times New Roman" panose="02020603050405020304" pitchFamily="18" charset="0"/>
              </a:rPr>
              <a:t>.</a:t>
            </a:r>
            <a:endParaRPr lang="lv-LV" sz="2400" dirty="0">
              <a:latin typeface="Cambria" panose="02040503050406030204" pitchFamily="18" charset="0"/>
              <a:ea typeface="Times New Roman" panose="02020603050405020304" pitchFamily="18" charset="0"/>
            </a:endParaRPr>
          </a:p>
          <a:p>
            <a:pPr marL="342900" lvl="0" indent="-342900" algn="just">
              <a:spcAft>
                <a:spcPts val="0"/>
              </a:spcAft>
              <a:buClr>
                <a:schemeClr val="accent4">
                  <a:lumMod val="50000"/>
                </a:schemeClr>
              </a:buClr>
              <a:buFont typeface="Wingdings" panose="05000000000000000000" pitchFamily="2" charset="2"/>
              <a:buChar char="§"/>
            </a:pPr>
            <a:r>
              <a:rPr lang="lv-LV" sz="2400" dirty="0" smtClean="0">
                <a:latin typeface="Cambria" panose="02040503050406030204" pitchFamily="18" charset="0"/>
                <a:ea typeface="Times New Roman" panose="02020603050405020304" pitchFamily="18" charset="0"/>
              </a:rPr>
              <a:t>programmas </a:t>
            </a:r>
            <a:r>
              <a:rPr lang="lv-LV" sz="2400" dirty="0">
                <a:latin typeface="Cambria" panose="02040503050406030204" pitchFamily="18" charset="0"/>
                <a:ea typeface="Times New Roman" panose="02020603050405020304" pitchFamily="18" charset="0"/>
              </a:rPr>
              <a:t>ieviešanas laikā </a:t>
            </a:r>
            <a:r>
              <a:rPr lang="lv-LV" sz="2400" b="1" dirty="0">
                <a:solidFill>
                  <a:srgbClr val="82695E"/>
                </a:solidFill>
                <a:latin typeface="Cambria" panose="02040503050406030204" pitchFamily="18" charset="0"/>
                <a:ea typeface="Times New Roman" panose="02020603050405020304" pitchFamily="18" charset="0"/>
              </a:rPr>
              <a:t>pieaicināt ekspertus</a:t>
            </a:r>
            <a:r>
              <a:rPr lang="lv-LV" sz="2400" dirty="0">
                <a:solidFill>
                  <a:srgbClr val="82695E"/>
                </a:solidFill>
                <a:latin typeface="Cambria" panose="02040503050406030204" pitchFamily="18" charset="0"/>
                <a:ea typeface="Times New Roman" panose="02020603050405020304" pitchFamily="18" charset="0"/>
              </a:rPr>
              <a:t>, </a:t>
            </a:r>
            <a:r>
              <a:rPr lang="lv-LV" sz="2400" dirty="0">
                <a:latin typeface="Cambria" panose="02040503050406030204" pitchFamily="18" charset="0"/>
                <a:ea typeface="Times New Roman" panose="02020603050405020304" pitchFamily="18" charset="0"/>
              </a:rPr>
              <a:t>lai pārliecinātos par </a:t>
            </a:r>
            <a:r>
              <a:rPr lang="lv-LV" sz="2400" dirty="0" smtClean="0">
                <a:latin typeface="Cambria" panose="02040503050406030204" pitchFamily="18" charset="0"/>
                <a:ea typeface="Times New Roman" panose="02020603050405020304" pitchFamily="18" charset="0"/>
              </a:rPr>
              <a:t>aktivitāšu </a:t>
            </a:r>
            <a:r>
              <a:rPr lang="lv-LV" sz="2400" dirty="0">
                <a:latin typeface="Cambria" panose="02040503050406030204" pitchFamily="18" charset="0"/>
                <a:ea typeface="Times New Roman" panose="02020603050405020304" pitchFamily="18" charset="0"/>
              </a:rPr>
              <a:t>atbilstību konkursa pieteikumā iesniegtai informācijai un tirgus situācijai.</a:t>
            </a:r>
          </a:p>
          <a:p>
            <a:pPr marL="342900" lvl="0" indent="-342900" algn="just">
              <a:spcAft>
                <a:spcPts val="0"/>
              </a:spcAft>
              <a:buClr>
                <a:schemeClr val="accent4">
                  <a:lumMod val="50000"/>
                </a:schemeClr>
              </a:buClr>
              <a:buFont typeface="Wingdings" panose="05000000000000000000" pitchFamily="2" charset="2"/>
              <a:buChar char="§"/>
            </a:pPr>
            <a:r>
              <a:rPr lang="lv-LV" sz="2400" dirty="0" err="1" smtClean="0">
                <a:latin typeface="Cambria" panose="02040503050406030204" pitchFamily="18" charset="0"/>
                <a:ea typeface="Times New Roman" panose="02020603050405020304" pitchFamily="18" charset="0"/>
              </a:rPr>
              <a:t>granta</a:t>
            </a:r>
            <a:r>
              <a:rPr lang="lv-LV" sz="2400" dirty="0" smtClean="0">
                <a:latin typeface="Cambria" panose="02040503050406030204" pitchFamily="18" charset="0"/>
                <a:ea typeface="Times New Roman" panose="02020603050405020304" pitchFamily="18" charset="0"/>
              </a:rPr>
              <a:t> </a:t>
            </a:r>
            <a:r>
              <a:rPr lang="lv-LV" sz="2400" dirty="0">
                <a:latin typeface="Cambria" panose="02040503050406030204" pitchFamily="18" charset="0"/>
                <a:ea typeface="Times New Roman" panose="02020603050405020304" pitchFamily="18" charset="0"/>
              </a:rPr>
              <a:t>saņēmējam </a:t>
            </a:r>
            <a:r>
              <a:rPr lang="lv-LV" sz="2400" b="1" dirty="0">
                <a:solidFill>
                  <a:schemeClr val="accent4">
                    <a:lumMod val="50000"/>
                  </a:schemeClr>
                </a:solidFill>
                <a:latin typeface="Cambria" panose="02040503050406030204" pitchFamily="18" charset="0"/>
                <a:ea typeface="Times New Roman" panose="02020603050405020304" pitchFamily="18" charset="0"/>
              </a:rPr>
              <a:t>pieprasīt</a:t>
            </a:r>
            <a:r>
              <a:rPr lang="lv-LV" sz="2400" b="1" dirty="0">
                <a:solidFill>
                  <a:schemeClr val="bg2">
                    <a:lumMod val="25000"/>
                  </a:schemeClr>
                </a:solidFill>
                <a:latin typeface="Cambria" panose="02040503050406030204" pitchFamily="18" charset="0"/>
                <a:ea typeface="Times New Roman" panose="02020603050405020304" pitchFamily="18" charset="0"/>
              </a:rPr>
              <a:t> </a:t>
            </a:r>
            <a:r>
              <a:rPr lang="lv-LV" sz="2400" dirty="0">
                <a:latin typeface="Cambria" panose="02040503050406030204" pitchFamily="18" charset="0"/>
                <a:ea typeface="Times New Roman" panose="02020603050405020304" pitchFamily="18" charset="0"/>
              </a:rPr>
              <a:t>brīvā formā </a:t>
            </a:r>
            <a:r>
              <a:rPr lang="lv-LV" sz="2400" b="1" dirty="0">
                <a:solidFill>
                  <a:srgbClr val="82695E"/>
                </a:solidFill>
                <a:latin typeface="Cambria" panose="02040503050406030204" pitchFamily="18" charset="0"/>
                <a:ea typeface="Times New Roman" panose="02020603050405020304" pitchFamily="18" charset="0"/>
              </a:rPr>
              <a:t>aizpildīt komercdarbības novērtējuma anketu un iesniegt papildu informāciju </a:t>
            </a:r>
            <a:r>
              <a:rPr lang="lv-LV" sz="2400" dirty="0">
                <a:latin typeface="Cambria" panose="02040503050406030204" pitchFamily="18" charset="0"/>
                <a:ea typeface="Times New Roman" panose="02020603050405020304" pitchFamily="18" charset="0"/>
              </a:rPr>
              <a:t>par Konkursa pieteikumā norādīto aktivitāšu realizācijas gaitu. </a:t>
            </a:r>
          </a:p>
        </p:txBody>
      </p:sp>
      <p:sp>
        <p:nvSpPr>
          <p:cNvPr id="5" name="TextBox 4"/>
          <p:cNvSpPr txBox="1"/>
          <p:nvPr/>
        </p:nvSpPr>
        <p:spPr>
          <a:xfrm>
            <a:off x="2643888" y="143476"/>
            <a:ext cx="6423911" cy="830997"/>
          </a:xfrm>
          <a:prstGeom prst="rect">
            <a:avLst/>
          </a:prstGeom>
          <a:noFill/>
        </p:spPr>
        <p:txBody>
          <a:bodyPr wrap="square" rtlCol="0">
            <a:spAutoFit/>
          </a:bodyPr>
          <a:lstStyle/>
          <a:p>
            <a:pPr algn="ctr"/>
            <a:r>
              <a:rPr lang="lv-LV" sz="4800" b="1" dirty="0" smtClean="0">
                <a:solidFill>
                  <a:schemeClr val="accent4">
                    <a:lumMod val="50000"/>
                  </a:schemeClr>
                </a:solidFill>
                <a:latin typeface="Cambria" panose="02040503050406030204" pitchFamily="18" charset="0"/>
                <a:cs typeface="Times New Roman" panose="02020603050405020304" pitchFamily="18" charset="0"/>
              </a:rPr>
              <a:t>Kontroles mehānisms</a:t>
            </a:r>
            <a:endParaRPr lang="lv-LV" sz="4800" b="1" dirty="0">
              <a:solidFill>
                <a:schemeClr val="accent4">
                  <a:lumMod val="50000"/>
                </a:schemeClr>
              </a:solidFill>
              <a:latin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838971" y="0"/>
            <a:ext cx="2353029" cy="973667"/>
          </a:xfrm>
          <a:prstGeom prst="rect">
            <a:avLst/>
          </a:prstGeom>
        </p:spPr>
      </p:pic>
    </p:spTree>
    <p:extLst>
      <p:ext uri="{BB962C8B-B14F-4D97-AF65-F5344CB8AC3E}">
        <p14:creationId xmlns:p14="http://schemas.microsoft.com/office/powerpoint/2010/main" val="207785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7791" y="6425919"/>
            <a:ext cx="1312025" cy="365125"/>
          </a:xfrm>
        </p:spPr>
        <p:txBody>
          <a:bodyPr/>
          <a:lstStyle/>
          <a:p>
            <a:fld id="{20689A35-9F65-4509-999E-1BEBEF8DECDE}" type="slidenum">
              <a:rPr lang="lv-LV" sz="2600" smtClean="0"/>
              <a:t>15</a:t>
            </a:fld>
            <a:endParaRPr lang="lv-LV" sz="2600"/>
          </a:p>
        </p:txBody>
      </p:sp>
      <p:sp>
        <p:nvSpPr>
          <p:cNvPr id="3" name="TextBox 2"/>
          <p:cNvSpPr txBox="1"/>
          <p:nvPr/>
        </p:nvSpPr>
        <p:spPr>
          <a:xfrm>
            <a:off x="457200" y="245534"/>
            <a:ext cx="11065933" cy="6063198"/>
          </a:xfrm>
          <a:prstGeom prst="rect">
            <a:avLst/>
          </a:prstGeom>
          <a:noFill/>
        </p:spPr>
        <p:txBody>
          <a:bodyPr wrap="square" rtlCol="0">
            <a:spAutoFit/>
          </a:bodyPr>
          <a:lstStyle/>
          <a:p>
            <a:pPr lvl="0"/>
            <a:r>
              <a:rPr lang="lv-LV" sz="2800" b="1" u="sng" dirty="0">
                <a:solidFill>
                  <a:prstClr val="black"/>
                </a:solidFill>
                <a:latin typeface="Cambria" panose="02040503050406030204" pitchFamily="18" charset="0"/>
              </a:rPr>
              <a:t>Granta pretendenta ir pienākumi:</a:t>
            </a:r>
          </a:p>
          <a:p>
            <a:pPr marL="457200" lvl="0" indent="-457200" algn="just">
              <a:buClr>
                <a:schemeClr val="accent4">
                  <a:lumMod val="50000"/>
                </a:schemeClr>
              </a:buClr>
              <a:buFont typeface="Wingdings" panose="05000000000000000000" pitchFamily="2" charset="2"/>
              <a:buChar char="Ø"/>
            </a:pPr>
            <a:endParaRPr lang="lv-LV" sz="2600" dirty="0" smtClean="0">
              <a:latin typeface="Cambria" panose="02040503050406030204" pitchFamily="18" charset="0"/>
            </a:endParaRPr>
          </a:p>
          <a:p>
            <a:pPr marL="457200" lvl="0" indent="-457200" algn="just">
              <a:buClr>
                <a:schemeClr val="accent4">
                  <a:lumMod val="50000"/>
                </a:schemeClr>
              </a:buClr>
              <a:buFont typeface="Wingdings" panose="05000000000000000000" pitchFamily="2" charset="2"/>
              <a:buChar char="q"/>
            </a:pPr>
            <a:r>
              <a:rPr lang="lv-LV" sz="2800" dirty="0" smtClean="0">
                <a:latin typeface="Cambria" panose="02040503050406030204" pitchFamily="18" charset="0"/>
              </a:rPr>
              <a:t>2 (divu) </a:t>
            </a:r>
            <a:r>
              <a:rPr lang="lv-LV" sz="2800" dirty="0">
                <a:latin typeface="Cambria" panose="02040503050406030204" pitchFamily="18" charset="0"/>
              </a:rPr>
              <a:t>gadu laikā pēc noslēguma maksājuma saņemšanas </a:t>
            </a:r>
            <a:r>
              <a:rPr lang="lv-LV" sz="2800" b="1" dirty="0">
                <a:solidFill>
                  <a:srgbClr val="82695E"/>
                </a:solidFill>
                <a:latin typeface="Cambria" panose="02040503050406030204" pitchFamily="18" charset="0"/>
              </a:rPr>
              <a:t>nodrošināt</a:t>
            </a:r>
            <a:r>
              <a:rPr lang="lv-LV" sz="2800" dirty="0">
                <a:latin typeface="Cambria" panose="02040503050406030204" pitchFamily="18" charset="0"/>
              </a:rPr>
              <a:t> projekta pieteikumā paredzētās darbības, mērķu un rezultātu, kā arī </a:t>
            </a:r>
            <a:r>
              <a:rPr lang="lv-LV" sz="2800" b="1" dirty="0">
                <a:solidFill>
                  <a:srgbClr val="82695E"/>
                </a:solidFill>
                <a:latin typeface="Cambria" panose="02040503050406030204" pitchFamily="18" charset="0"/>
              </a:rPr>
              <a:t>iegādāto pamatlīdzekļu uzturēšanu, nepieļaujot dīkstāvi.</a:t>
            </a:r>
            <a:r>
              <a:rPr lang="lv-LV" sz="2800" dirty="0">
                <a:latin typeface="Cambria" panose="02040503050406030204" pitchFamily="18" charset="0"/>
              </a:rPr>
              <a:t> Granta pretendents iegādātos pamatlīdzekļus uzņem grāmatvedības uzskaitē saskaņā ar grāmatvedību regulējušiem noteikumiem, tie paliek </a:t>
            </a:r>
            <a:r>
              <a:rPr lang="lv-LV" sz="2800" dirty="0" err="1">
                <a:latin typeface="Cambria" panose="02040503050406030204" pitchFamily="18" charset="0"/>
              </a:rPr>
              <a:t>granta</a:t>
            </a:r>
            <a:r>
              <a:rPr lang="lv-LV" sz="2800" dirty="0">
                <a:latin typeface="Cambria" panose="02040503050406030204" pitchFamily="18" charset="0"/>
              </a:rPr>
              <a:t> saņēmēja īpašumā projekta īstenošanas vietā, nenododot tos valdījumā citām juridiskām vai fiziskām </a:t>
            </a:r>
            <a:r>
              <a:rPr lang="lv-LV" sz="2800" dirty="0" smtClean="0">
                <a:latin typeface="Cambria" panose="02040503050406030204" pitchFamily="18" charset="0"/>
              </a:rPr>
              <a:t>personām;</a:t>
            </a:r>
          </a:p>
          <a:p>
            <a:pPr lvl="0" algn="just">
              <a:buClr>
                <a:schemeClr val="accent4">
                  <a:lumMod val="50000"/>
                </a:schemeClr>
              </a:buClr>
            </a:pPr>
            <a:endParaRPr lang="lv-LV" sz="2800" dirty="0" smtClean="0">
              <a:latin typeface="Cambria" panose="02040503050406030204" pitchFamily="18" charset="0"/>
            </a:endParaRPr>
          </a:p>
          <a:p>
            <a:pPr marL="457200" lvl="0" indent="-457200" algn="just">
              <a:buClr>
                <a:schemeClr val="accent4">
                  <a:lumMod val="50000"/>
                </a:schemeClr>
              </a:buClr>
              <a:buFont typeface="Wingdings" panose="05000000000000000000" pitchFamily="2" charset="2"/>
              <a:buChar char="q"/>
            </a:pPr>
            <a:r>
              <a:rPr lang="en-US" sz="2800" b="1" dirty="0" err="1" smtClean="0">
                <a:solidFill>
                  <a:srgbClr val="82695E"/>
                </a:solidFill>
                <a:latin typeface="Cambria" panose="02040503050406030204" pitchFamily="18" charset="0"/>
              </a:rPr>
              <a:t>pēcieviešanas</a:t>
            </a:r>
            <a:r>
              <a:rPr lang="en-US" sz="2800" b="1" dirty="0" smtClean="0">
                <a:solidFill>
                  <a:srgbClr val="82695E"/>
                </a:solidFill>
                <a:latin typeface="Cambria" panose="02040503050406030204" pitchFamily="18" charset="0"/>
              </a:rPr>
              <a:t> </a:t>
            </a:r>
            <a:r>
              <a:rPr lang="en-US" sz="2800" b="1" dirty="0" err="1">
                <a:solidFill>
                  <a:srgbClr val="82695E"/>
                </a:solidFill>
                <a:latin typeface="Cambria" panose="02040503050406030204" pitchFamily="18" charset="0"/>
              </a:rPr>
              <a:t>periodā</a:t>
            </a:r>
            <a:r>
              <a:rPr lang="en-US" sz="2800" b="1" dirty="0">
                <a:solidFill>
                  <a:srgbClr val="82695E"/>
                </a:solidFill>
                <a:latin typeface="Cambria" panose="02040503050406030204" pitchFamily="18" charset="0"/>
              </a:rPr>
              <a:t> </a:t>
            </a:r>
            <a:r>
              <a:rPr lang="en-US" sz="2800" dirty="0">
                <a:latin typeface="Cambria" panose="02040503050406030204" pitchFamily="18" charset="0"/>
              </a:rPr>
              <a:t>(</a:t>
            </a:r>
            <a:r>
              <a:rPr lang="en-US" sz="2800" dirty="0" err="1">
                <a:latin typeface="Cambria" panose="02040503050406030204" pitchFamily="18" charset="0"/>
              </a:rPr>
              <a:t>divus</a:t>
            </a:r>
            <a:r>
              <a:rPr lang="en-US" sz="2800" dirty="0">
                <a:latin typeface="Cambria" panose="02040503050406030204" pitchFamily="18" charset="0"/>
              </a:rPr>
              <a:t> </a:t>
            </a:r>
            <a:r>
              <a:rPr lang="en-US" sz="2800" dirty="0" err="1">
                <a:latin typeface="Cambria" panose="02040503050406030204" pitchFamily="18" charset="0"/>
              </a:rPr>
              <a:t>gadus</a:t>
            </a:r>
            <a:r>
              <a:rPr lang="en-US" sz="2800" dirty="0">
                <a:latin typeface="Cambria" panose="02040503050406030204" pitchFamily="18" charset="0"/>
              </a:rPr>
              <a:t> no </a:t>
            </a:r>
            <a:r>
              <a:rPr lang="en-US" sz="2800" dirty="0" err="1">
                <a:latin typeface="Cambria" panose="02040503050406030204" pitchFamily="18" charset="0"/>
              </a:rPr>
              <a:t>noslēguma</a:t>
            </a:r>
            <a:r>
              <a:rPr lang="en-US" sz="2800" dirty="0">
                <a:latin typeface="Cambria" panose="02040503050406030204" pitchFamily="18" charset="0"/>
              </a:rPr>
              <a:t> </a:t>
            </a:r>
            <a:r>
              <a:rPr lang="en-US" sz="2800" dirty="0" err="1">
                <a:latin typeface="Cambria" panose="02040503050406030204" pitchFamily="18" charset="0"/>
              </a:rPr>
              <a:t>maksājuma</a:t>
            </a:r>
            <a:r>
              <a:rPr lang="en-US" sz="2800" dirty="0">
                <a:latin typeface="Cambria" panose="02040503050406030204" pitchFamily="18" charset="0"/>
              </a:rPr>
              <a:t> </a:t>
            </a:r>
            <a:r>
              <a:rPr lang="en-US" sz="2800" dirty="0" err="1">
                <a:latin typeface="Cambria" panose="02040503050406030204" pitchFamily="18" charset="0"/>
              </a:rPr>
              <a:t>saņemšanas</a:t>
            </a:r>
            <a:r>
              <a:rPr lang="en-US" sz="2800" dirty="0">
                <a:latin typeface="Cambria" panose="02040503050406030204" pitchFamily="18" charset="0"/>
              </a:rPr>
              <a:t>) </a:t>
            </a:r>
            <a:r>
              <a:rPr lang="en-US" sz="2800" b="1" dirty="0" err="1">
                <a:solidFill>
                  <a:srgbClr val="82695E"/>
                </a:solidFill>
                <a:latin typeface="Cambria" panose="02040503050406030204" pitchFamily="18" charset="0"/>
              </a:rPr>
              <a:t>ik</a:t>
            </a:r>
            <a:r>
              <a:rPr lang="en-US" sz="2800" b="1" dirty="0">
                <a:solidFill>
                  <a:srgbClr val="82695E"/>
                </a:solidFill>
                <a:latin typeface="Cambria" panose="02040503050406030204" pitchFamily="18" charset="0"/>
              </a:rPr>
              <a:t> </a:t>
            </a:r>
            <a:r>
              <a:rPr lang="en-US" sz="2800" b="1" dirty="0" err="1">
                <a:solidFill>
                  <a:srgbClr val="82695E"/>
                </a:solidFill>
                <a:latin typeface="Cambria" panose="02040503050406030204" pitchFamily="18" charset="0"/>
              </a:rPr>
              <a:t>gadu</a:t>
            </a:r>
            <a:r>
              <a:rPr lang="en-US" sz="2800" b="1" dirty="0">
                <a:solidFill>
                  <a:srgbClr val="82695E"/>
                </a:solidFill>
                <a:latin typeface="Cambria" panose="02040503050406030204" pitchFamily="18" charset="0"/>
              </a:rPr>
              <a:t> </a:t>
            </a:r>
            <a:r>
              <a:rPr lang="en-US" sz="2800" b="1" dirty="0" err="1">
                <a:solidFill>
                  <a:srgbClr val="82695E"/>
                </a:solidFill>
                <a:latin typeface="Cambria" panose="02040503050406030204" pitchFamily="18" charset="0"/>
              </a:rPr>
              <a:t>sniegt</a:t>
            </a:r>
            <a:r>
              <a:rPr lang="en-US" sz="2800" b="1" dirty="0">
                <a:solidFill>
                  <a:srgbClr val="82695E"/>
                </a:solidFill>
                <a:latin typeface="Cambria" panose="02040503050406030204" pitchFamily="18" charset="0"/>
              </a:rPr>
              <a:t> </a:t>
            </a:r>
            <a:r>
              <a:rPr lang="en-US" sz="2800" b="1" dirty="0" err="1">
                <a:solidFill>
                  <a:srgbClr val="82695E"/>
                </a:solidFill>
                <a:latin typeface="Cambria" panose="02040503050406030204" pitchFamily="18" charset="0"/>
              </a:rPr>
              <a:t>Pašvaldībai</a:t>
            </a:r>
            <a:r>
              <a:rPr lang="en-US" sz="2800" b="1" dirty="0">
                <a:solidFill>
                  <a:srgbClr val="82695E"/>
                </a:solidFill>
                <a:latin typeface="Cambria" panose="02040503050406030204" pitchFamily="18" charset="0"/>
              </a:rPr>
              <a:t> </a:t>
            </a:r>
            <a:r>
              <a:rPr lang="en-US" sz="2800" b="1" dirty="0" err="1">
                <a:solidFill>
                  <a:srgbClr val="82695E"/>
                </a:solidFill>
                <a:latin typeface="Cambria" panose="02040503050406030204" pitchFamily="18" charset="0"/>
              </a:rPr>
              <a:t>atskaiti</a:t>
            </a:r>
            <a:r>
              <a:rPr lang="en-US" sz="2800" b="1" dirty="0">
                <a:solidFill>
                  <a:srgbClr val="82695E"/>
                </a:solidFill>
                <a:latin typeface="Cambria" panose="02040503050406030204" pitchFamily="18" charset="0"/>
              </a:rPr>
              <a:t> par </a:t>
            </a:r>
            <a:r>
              <a:rPr lang="en-US" sz="2800" b="1" dirty="0" err="1">
                <a:solidFill>
                  <a:srgbClr val="82695E"/>
                </a:solidFill>
                <a:latin typeface="Cambria" panose="02040503050406030204" pitchFamily="18" charset="0"/>
              </a:rPr>
              <a:t>komercdarbības</a:t>
            </a:r>
            <a:r>
              <a:rPr lang="en-US" sz="2800" b="1" dirty="0">
                <a:solidFill>
                  <a:srgbClr val="82695E"/>
                </a:solidFill>
                <a:latin typeface="Cambria" panose="02040503050406030204" pitchFamily="18" charset="0"/>
              </a:rPr>
              <a:t> </a:t>
            </a:r>
            <a:r>
              <a:rPr lang="en-US" sz="2800" b="1" dirty="0" err="1" smtClean="0">
                <a:solidFill>
                  <a:srgbClr val="82695E"/>
                </a:solidFill>
                <a:latin typeface="Cambria" panose="02040503050406030204" pitchFamily="18" charset="0"/>
              </a:rPr>
              <a:t>noris</a:t>
            </a:r>
            <a:r>
              <a:rPr lang="lv-LV" sz="2800" b="1" dirty="0" smtClean="0">
                <a:solidFill>
                  <a:srgbClr val="82695E"/>
                </a:solidFill>
                <a:latin typeface="Cambria" panose="02040503050406030204" pitchFamily="18" charset="0"/>
              </a:rPr>
              <a:t>i.</a:t>
            </a:r>
            <a:endParaRPr lang="lv-LV" sz="2800" b="1" dirty="0">
              <a:solidFill>
                <a:srgbClr val="82695E"/>
              </a:solidFill>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9838971" y="0"/>
            <a:ext cx="2353029" cy="973667"/>
          </a:xfrm>
          <a:prstGeom prst="rect">
            <a:avLst/>
          </a:prstGeom>
        </p:spPr>
      </p:pic>
    </p:spTree>
    <p:extLst>
      <p:ext uri="{BB962C8B-B14F-4D97-AF65-F5344CB8AC3E}">
        <p14:creationId xmlns:p14="http://schemas.microsoft.com/office/powerpoint/2010/main" val="208778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611658" y="6400518"/>
            <a:ext cx="1312025" cy="365125"/>
          </a:xfrm>
        </p:spPr>
        <p:txBody>
          <a:bodyPr/>
          <a:lstStyle/>
          <a:p>
            <a:fld id="{23B6683D-A418-4CDB-A30C-F8B3AD875663}" type="slidenum">
              <a:rPr lang="lv-LV" sz="2600" smtClean="0"/>
              <a:t>16</a:t>
            </a:fld>
            <a:endParaRPr lang="lv-LV" sz="2600" dirty="0"/>
          </a:p>
        </p:txBody>
      </p:sp>
      <p:sp>
        <p:nvSpPr>
          <p:cNvPr id="5" name="Text Placeholder 4"/>
          <p:cNvSpPr>
            <a:spLocks noGrp="1"/>
          </p:cNvSpPr>
          <p:nvPr>
            <p:ph type="body" idx="4294967295"/>
          </p:nvPr>
        </p:nvSpPr>
        <p:spPr>
          <a:xfrm>
            <a:off x="7526338" y="2465388"/>
            <a:ext cx="4665662" cy="576262"/>
          </a:xfrm>
        </p:spPr>
        <p:txBody>
          <a:bodyPr/>
          <a:lstStyle/>
          <a:p>
            <a:endParaRPr lang="lv-LV" sz="2000" dirty="0"/>
          </a:p>
          <a:p>
            <a:endParaRPr lang="lv-LV" sz="1600" dirty="0"/>
          </a:p>
        </p:txBody>
      </p:sp>
      <p:sp>
        <p:nvSpPr>
          <p:cNvPr id="11" name="Rectangle 10"/>
          <p:cNvSpPr/>
          <p:nvPr/>
        </p:nvSpPr>
        <p:spPr>
          <a:xfrm>
            <a:off x="645753" y="736601"/>
            <a:ext cx="3270423" cy="1157644"/>
          </a:xfrm>
          <a:prstGeom prst="rect">
            <a:avLst/>
          </a:prstGeom>
          <a:solidFill>
            <a:schemeClr val="bg2">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42900"/>
            <a:r>
              <a:rPr lang="lv-LV" b="1" dirty="0">
                <a:solidFill>
                  <a:srgbClr val="FFFFFF"/>
                </a:solidFill>
                <a:latin typeface="Calibri" panose="020F0502020204030204" pitchFamily="34" charset="0"/>
              </a:rPr>
              <a:t>KOPŠ 2014.GADA IESNIEGTAS</a:t>
            </a:r>
          </a:p>
          <a:p>
            <a:pPr algn="ctr" defTabSz="342900"/>
            <a:r>
              <a:rPr lang="lv-LV" b="1" dirty="0">
                <a:solidFill>
                  <a:srgbClr val="FFFFFF"/>
                </a:solidFill>
                <a:latin typeface="Calibri" panose="020F0502020204030204" pitchFamily="34" charset="0"/>
              </a:rPr>
              <a:t> BIZNESA IDEJAS</a:t>
            </a:r>
          </a:p>
          <a:p>
            <a:pPr algn="ctr" defTabSz="342900"/>
            <a:r>
              <a:rPr lang="lv-LV" sz="3200" b="1" dirty="0" smtClean="0">
                <a:solidFill>
                  <a:srgbClr val="FFFFFF"/>
                </a:solidFill>
                <a:latin typeface="Calibri" panose="020F0502020204030204" pitchFamily="34" charset="0"/>
              </a:rPr>
              <a:t>270</a:t>
            </a:r>
            <a:endParaRPr lang="en-US" sz="3200" b="1" dirty="0">
              <a:solidFill>
                <a:srgbClr val="FFFFFF"/>
              </a:solidFill>
              <a:latin typeface="Calibri" panose="020F0502020204030204" pitchFamily="34" charset="0"/>
            </a:endParaRPr>
          </a:p>
        </p:txBody>
      </p:sp>
      <p:sp>
        <p:nvSpPr>
          <p:cNvPr id="12" name="Rectangle 11"/>
          <p:cNvSpPr/>
          <p:nvPr/>
        </p:nvSpPr>
        <p:spPr>
          <a:xfrm>
            <a:off x="4285575" y="728134"/>
            <a:ext cx="3282252" cy="1149406"/>
          </a:xfrm>
          <a:prstGeom prst="rect">
            <a:avLst/>
          </a:prstGeom>
          <a:solidFill>
            <a:schemeClr val="bg2">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42900"/>
            <a:r>
              <a:rPr lang="lv-LV" b="1" dirty="0">
                <a:solidFill>
                  <a:srgbClr val="FFFFFF"/>
                </a:solidFill>
                <a:latin typeface="Cambria" panose="02040503050406030204" pitchFamily="18" charset="0"/>
              </a:rPr>
              <a:t>GRANTU PROGRAMMĀ</a:t>
            </a:r>
          </a:p>
          <a:p>
            <a:pPr algn="ctr" defTabSz="342900"/>
            <a:r>
              <a:rPr lang="lv-LV" b="1" dirty="0">
                <a:solidFill>
                  <a:srgbClr val="FFFFFF"/>
                </a:solidFill>
                <a:latin typeface="Cambria" panose="02040503050406030204" pitchFamily="18" charset="0"/>
              </a:rPr>
              <a:t> ATBALSTĪTI PROJEKTI</a:t>
            </a:r>
          </a:p>
          <a:p>
            <a:pPr algn="ctr" defTabSz="342900"/>
            <a:r>
              <a:rPr lang="lv-LV" sz="3200" b="1" dirty="0" smtClean="0">
                <a:solidFill>
                  <a:srgbClr val="FFFFFF"/>
                </a:solidFill>
                <a:latin typeface="Cambria" panose="02040503050406030204" pitchFamily="18" charset="0"/>
              </a:rPr>
              <a:t>93</a:t>
            </a:r>
            <a:endParaRPr lang="lv-LV" sz="3200" b="1" dirty="0">
              <a:solidFill>
                <a:srgbClr val="FFFFFF"/>
              </a:solidFill>
              <a:latin typeface="Cambria" panose="02040503050406030204" pitchFamily="18" charset="0"/>
            </a:endParaRPr>
          </a:p>
        </p:txBody>
      </p:sp>
      <p:sp>
        <p:nvSpPr>
          <p:cNvPr id="13" name="Rectangle 12"/>
          <p:cNvSpPr/>
          <p:nvPr/>
        </p:nvSpPr>
        <p:spPr>
          <a:xfrm>
            <a:off x="7953700" y="753534"/>
            <a:ext cx="3904210" cy="1151466"/>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latin typeface="Cambria" panose="02040503050406030204" pitchFamily="18" charset="0"/>
              </a:rPr>
              <a:t>REĀLAIS PIEŠĶIRTĀ</a:t>
            </a:r>
          </a:p>
          <a:p>
            <a:pPr algn="ctr"/>
            <a:r>
              <a:rPr lang="lv-LV" b="1" dirty="0" smtClean="0">
                <a:latin typeface="Cambria" panose="02040503050406030204" pitchFamily="18" charset="0"/>
              </a:rPr>
              <a:t>GRANTA APMĒRS (EUR)</a:t>
            </a:r>
          </a:p>
          <a:p>
            <a:pPr algn="ctr"/>
            <a:r>
              <a:rPr lang="lv-LV" sz="3200" b="1" dirty="0" smtClean="0">
                <a:solidFill>
                  <a:srgbClr val="FFFFFF"/>
                </a:solidFill>
                <a:latin typeface="Cambria" panose="02040503050406030204" pitchFamily="18" charset="0"/>
              </a:rPr>
              <a:t>~505 000</a:t>
            </a:r>
            <a:endParaRPr lang="lv-LV" sz="3200" b="1" dirty="0">
              <a:solidFill>
                <a:srgbClr val="FFFFFF"/>
              </a:solidFill>
              <a:latin typeface="Cambria" panose="02040503050406030204" pitchFamily="18" charset="0"/>
            </a:endParaRPr>
          </a:p>
        </p:txBody>
      </p:sp>
      <p:sp>
        <p:nvSpPr>
          <p:cNvPr id="3" name="TextBox 2"/>
          <p:cNvSpPr txBox="1"/>
          <p:nvPr/>
        </p:nvSpPr>
        <p:spPr>
          <a:xfrm>
            <a:off x="762000" y="76200"/>
            <a:ext cx="11192933" cy="677108"/>
          </a:xfrm>
          <a:prstGeom prst="rect">
            <a:avLst/>
          </a:prstGeom>
          <a:noFill/>
        </p:spPr>
        <p:txBody>
          <a:bodyPr wrap="square" rtlCol="0">
            <a:spAutoFit/>
          </a:bodyPr>
          <a:lstStyle/>
          <a:p>
            <a:r>
              <a:rPr lang="lv-LV" sz="3800" b="1" dirty="0" smtClean="0">
                <a:solidFill>
                  <a:schemeClr val="accent4">
                    <a:lumMod val="50000"/>
                  </a:schemeClr>
                </a:solidFill>
                <a:latin typeface="Cambria" panose="02040503050406030204" pitchFamily="18" charset="0"/>
              </a:rPr>
              <a:t>Grantu programma «IMPULSS», 2014. – 2023.g.g.</a:t>
            </a:r>
            <a:endParaRPr lang="lv-LV" sz="3800" b="1" dirty="0">
              <a:solidFill>
                <a:schemeClr val="accent4">
                  <a:lumMod val="50000"/>
                </a:schemeClr>
              </a:solidFill>
              <a:latin typeface="Cambria" panose="02040503050406030204" pitchFamily="18" charset="0"/>
            </a:endParaRPr>
          </a:p>
        </p:txBody>
      </p:sp>
      <p:graphicFrame>
        <p:nvGraphicFramePr>
          <p:cNvPr id="14" name="Content Placeholder 15"/>
          <p:cNvGraphicFramePr>
            <a:graphicFrameLocks/>
          </p:cNvGraphicFramePr>
          <p:nvPr>
            <p:extLst>
              <p:ext uri="{D42A27DB-BD31-4B8C-83A1-F6EECF244321}">
                <p14:modId xmlns:p14="http://schemas.microsoft.com/office/powerpoint/2010/main" val="2356820969"/>
              </p:ext>
            </p:extLst>
          </p:nvPr>
        </p:nvGraphicFramePr>
        <p:xfrm>
          <a:off x="245533" y="2157940"/>
          <a:ext cx="5604934" cy="3404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7"/>
          <p:cNvGraphicFramePr>
            <a:graphicFrameLocks/>
          </p:cNvGraphicFramePr>
          <p:nvPr>
            <p:extLst>
              <p:ext uri="{D42A27DB-BD31-4B8C-83A1-F6EECF244321}">
                <p14:modId xmlns:p14="http://schemas.microsoft.com/office/powerpoint/2010/main" val="3754723521"/>
              </p:ext>
            </p:extLst>
          </p:nvPr>
        </p:nvGraphicFramePr>
        <p:xfrm>
          <a:off x="5604935" y="2025121"/>
          <a:ext cx="6493932" cy="3986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40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0100" y="1093470"/>
            <a:ext cx="6492240" cy="5257800"/>
          </a:xfrm>
        </p:spPr>
        <p:txBody>
          <a:bodyPr>
            <a:normAutofit lnSpcReduction="10000"/>
          </a:bodyPr>
          <a:lstStyle/>
          <a:p>
            <a:endParaRPr lang="lv-LV" sz="3200" dirty="0" smtClean="0">
              <a:latin typeface="Cambria" panose="02040503050406030204" pitchFamily="18" charset="0"/>
              <a:cs typeface="Times New Roman" panose="02020603050405020304" pitchFamily="18" charset="0"/>
            </a:endParaRPr>
          </a:p>
          <a:p>
            <a:r>
              <a:rPr lang="lv-LV" sz="3200" dirty="0" smtClean="0">
                <a:solidFill>
                  <a:schemeClr val="tx1"/>
                </a:solidFill>
                <a:latin typeface="Cambria" panose="02040503050406030204" pitchFamily="18" charset="0"/>
                <a:cs typeface="Times New Roman" panose="02020603050405020304" pitchFamily="18" charset="0"/>
              </a:rPr>
              <a:t>Dina </a:t>
            </a:r>
            <a:r>
              <a:rPr lang="lv-LV" sz="3200" dirty="0" err="1" smtClean="0">
                <a:solidFill>
                  <a:schemeClr val="tx1"/>
                </a:solidFill>
                <a:latin typeface="Cambria" panose="02040503050406030204" pitchFamily="18" charset="0"/>
                <a:cs typeface="Times New Roman" panose="02020603050405020304" pitchFamily="18" charset="0"/>
              </a:rPr>
              <a:t>Kumačeva</a:t>
            </a:r>
            <a:r>
              <a:rPr lang="lv-LV" sz="3200" dirty="0" smtClean="0">
                <a:solidFill>
                  <a:schemeClr val="tx1"/>
                </a:solidFill>
                <a:latin typeface="Cambria" panose="02040503050406030204" pitchFamily="18" charset="0"/>
                <a:cs typeface="Times New Roman" panose="02020603050405020304" pitchFamily="18" charset="0"/>
              </a:rPr>
              <a:t>, tālr. 654 - 04226</a:t>
            </a:r>
          </a:p>
          <a:p>
            <a:r>
              <a:rPr lang="lv-LV" sz="3200" dirty="0" smtClean="0">
                <a:solidFill>
                  <a:schemeClr val="bg2">
                    <a:lumMod val="75000"/>
                  </a:schemeClr>
                </a:solidFill>
                <a:latin typeface="Cambria" panose="02040503050406030204" pitchFamily="18" charset="0"/>
                <a:cs typeface="Times New Roman" panose="02020603050405020304" pitchFamily="18" charset="0"/>
                <a:hlinkClick r:id="rId2"/>
              </a:rPr>
              <a:t>dina.kumaceva@daugavpils.lv</a:t>
            </a:r>
            <a:endParaRPr lang="lv-LV" sz="3200" dirty="0" smtClean="0">
              <a:solidFill>
                <a:schemeClr val="bg2">
                  <a:lumMod val="75000"/>
                </a:schemeClr>
              </a:solidFill>
              <a:latin typeface="Cambria" panose="02040503050406030204" pitchFamily="18" charset="0"/>
              <a:cs typeface="Times New Roman" panose="02020603050405020304" pitchFamily="18" charset="0"/>
            </a:endParaRPr>
          </a:p>
          <a:p>
            <a:endParaRPr lang="lv-LV" sz="3200" dirty="0" smtClean="0">
              <a:solidFill>
                <a:schemeClr val="bg2">
                  <a:lumMod val="75000"/>
                </a:schemeClr>
              </a:solidFill>
              <a:latin typeface="Cambria" panose="02040503050406030204" pitchFamily="18" charset="0"/>
              <a:cs typeface="Times New Roman" panose="02020603050405020304" pitchFamily="18" charset="0"/>
            </a:endParaRPr>
          </a:p>
          <a:p>
            <a:r>
              <a:rPr lang="lv-LV" sz="3200" dirty="0">
                <a:solidFill>
                  <a:schemeClr val="tx1"/>
                </a:solidFill>
                <a:latin typeface="Cambria" panose="02040503050406030204" pitchFamily="18" charset="0"/>
                <a:cs typeface="Times New Roman" panose="02020603050405020304" pitchFamily="18" charset="0"/>
              </a:rPr>
              <a:t>Ilga Leikuma, tālr. 654 - 76798</a:t>
            </a:r>
          </a:p>
          <a:p>
            <a:r>
              <a:rPr lang="lv-LV" sz="3200" dirty="0">
                <a:solidFill>
                  <a:schemeClr val="bg2">
                    <a:lumMod val="75000"/>
                  </a:schemeClr>
                </a:solidFill>
                <a:latin typeface="Cambria" panose="02040503050406030204" pitchFamily="18" charset="0"/>
                <a:cs typeface="Times New Roman" panose="02020603050405020304" pitchFamily="18" charset="0"/>
                <a:hlinkClick r:id="rId3"/>
              </a:rPr>
              <a:t>ilga.leikuma@daugavpils.lv</a:t>
            </a:r>
            <a:endParaRPr lang="lv-LV" sz="3200" dirty="0">
              <a:solidFill>
                <a:schemeClr val="bg2">
                  <a:lumMod val="75000"/>
                </a:schemeClr>
              </a:solidFill>
              <a:latin typeface="Cambria" panose="02040503050406030204" pitchFamily="18" charset="0"/>
              <a:cs typeface="Times New Roman" panose="02020603050405020304" pitchFamily="18" charset="0"/>
            </a:endParaRPr>
          </a:p>
          <a:p>
            <a:endParaRPr lang="lv-LV" sz="3200" dirty="0" smtClean="0">
              <a:latin typeface="Cambria" panose="02040503050406030204" pitchFamily="18" charset="0"/>
              <a:cs typeface="Times New Roman" panose="02020603050405020304" pitchFamily="18" charset="0"/>
            </a:endParaRPr>
          </a:p>
          <a:p>
            <a:r>
              <a:rPr lang="lv-LV" sz="3200" dirty="0">
                <a:solidFill>
                  <a:schemeClr val="tx1"/>
                </a:solidFill>
                <a:latin typeface="Cambria" panose="02040503050406030204" pitchFamily="18" charset="0"/>
                <a:cs typeface="Times New Roman" panose="02020603050405020304" pitchFamily="18" charset="0"/>
              </a:rPr>
              <a:t>Attīstības </a:t>
            </a:r>
            <a:r>
              <a:rPr lang="lv-LV" sz="3200" dirty="0" smtClean="0">
                <a:solidFill>
                  <a:schemeClr val="tx1"/>
                </a:solidFill>
                <a:latin typeface="Cambria" panose="02040503050406030204" pitchFamily="18" charset="0"/>
                <a:cs typeface="Times New Roman" panose="02020603050405020304" pitchFamily="18" charset="0"/>
              </a:rPr>
              <a:t>departaments</a:t>
            </a:r>
            <a:endParaRPr lang="lv-LV" sz="3200" dirty="0">
              <a:solidFill>
                <a:schemeClr val="tx1"/>
              </a:solidFill>
              <a:latin typeface="Cambria" panose="02040503050406030204" pitchFamily="18" charset="0"/>
              <a:cs typeface="Times New Roman" panose="02020603050405020304" pitchFamily="18" charset="0"/>
            </a:endParaRPr>
          </a:p>
          <a:p>
            <a:r>
              <a:rPr lang="lv-LV" sz="3200" dirty="0" smtClean="0">
                <a:latin typeface="Cambria" panose="02040503050406030204" pitchFamily="18" charset="0"/>
                <a:cs typeface="Times New Roman" panose="02020603050405020304" pitchFamily="18" charset="0"/>
                <a:hlinkClick r:id="rId4"/>
              </a:rPr>
              <a:t>attistiba@daugavpils.lv</a:t>
            </a:r>
            <a:endParaRPr lang="lv-LV" sz="3200" dirty="0" smtClean="0">
              <a:latin typeface="Cambria" panose="02040503050406030204" pitchFamily="18" charset="0"/>
              <a:cs typeface="Times New Roman" panose="02020603050405020304" pitchFamily="18" charset="0"/>
            </a:endParaRPr>
          </a:p>
          <a:p>
            <a:endParaRPr lang="lv-LV" sz="3000" dirty="0" smtClean="0">
              <a:latin typeface="Times New Roman" panose="02020603050405020304" pitchFamily="18" charset="0"/>
              <a:cs typeface="Times New Roman" panose="02020603050405020304" pitchFamily="18" charset="0"/>
            </a:endParaRPr>
          </a:p>
          <a:p>
            <a:endParaRPr lang="lv-LV" sz="30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57200" y="848497"/>
            <a:ext cx="3291016" cy="5456707"/>
          </a:xfrm>
        </p:spPr>
        <p:txBody>
          <a:bodyPr>
            <a:normAutofit/>
          </a:bodyPr>
          <a:lstStyle/>
          <a:p>
            <a:pPr algn="ctr"/>
            <a:endParaRPr lang="lv-LV" sz="4400" dirty="0" smtClean="0">
              <a:latin typeface="Times New Roman" panose="02020603050405020304" pitchFamily="18" charset="0"/>
              <a:cs typeface="Times New Roman" panose="02020603050405020304" pitchFamily="18" charset="0"/>
            </a:endParaRPr>
          </a:p>
          <a:p>
            <a:pPr algn="ctr"/>
            <a:endParaRPr lang="lv-LV" sz="4400" dirty="0" smtClean="0">
              <a:latin typeface="Times New Roman" panose="02020603050405020304" pitchFamily="18" charset="0"/>
              <a:cs typeface="Times New Roman" panose="02020603050405020304" pitchFamily="18" charset="0"/>
            </a:endParaRPr>
          </a:p>
          <a:p>
            <a:pPr algn="ctr"/>
            <a:r>
              <a:rPr lang="lv-LV" sz="3600" b="1" dirty="0" smtClean="0">
                <a:latin typeface="Cambria" panose="02040503050406030204" pitchFamily="18" charset="0"/>
                <a:cs typeface="Times New Roman" panose="02020603050405020304" pitchFamily="18" charset="0"/>
              </a:rPr>
              <a:t>Konsultācijas un </a:t>
            </a:r>
          </a:p>
          <a:p>
            <a:pPr algn="ctr"/>
            <a:r>
              <a:rPr lang="lv-LV" sz="3600" b="1" dirty="0" smtClean="0">
                <a:latin typeface="Cambria" panose="02040503050406030204" pitchFamily="18" charset="0"/>
                <a:cs typeface="Times New Roman" panose="02020603050405020304" pitchFamily="18" charset="0"/>
              </a:rPr>
              <a:t>jautājumi</a:t>
            </a:r>
            <a:endParaRPr lang="lv-LV" sz="3600" b="1" dirty="0">
              <a:latin typeface="Cambria" panose="020405030504060302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10535458" y="6290452"/>
            <a:ext cx="1312025" cy="365125"/>
          </a:xfrm>
        </p:spPr>
        <p:txBody>
          <a:bodyPr/>
          <a:lstStyle/>
          <a:p>
            <a:fld id="{2F9DA7D9-E96C-4488-A015-F5979EED62B7}" type="slidenum">
              <a:rPr lang="lv-LV" sz="2600" smtClean="0"/>
              <a:t>17</a:t>
            </a:fld>
            <a:endParaRPr lang="lv-LV" sz="2600" dirty="0"/>
          </a:p>
        </p:txBody>
      </p:sp>
      <p:pic>
        <p:nvPicPr>
          <p:cNvPr id="5" name="Picture 4"/>
          <p:cNvPicPr>
            <a:picLocks noChangeAspect="1"/>
          </p:cNvPicPr>
          <p:nvPr/>
        </p:nvPicPr>
        <p:blipFill>
          <a:blip r:embed="rId5"/>
          <a:stretch>
            <a:fillRect/>
          </a:stretch>
        </p:blipFill>
        <p:spPr>
          <a:xfrm>
            <a:off x="9838971" y="0"/>
            <a:ext cx="2353029" cy="973667"/>
          </a:xfrm>
          <a:prstGeom prst="rect">
            <a:avLst/>
          </a:prstGeom>
        </p:spPr>
      </p:pic>
    </p:spTree>
    <p:extLst>
      <p:ext uri="{BB962C8B-B14F-4D97-AF65-F5344CB8AC3E}">
        <p14:creationId xmlns:p14="http://schemas.microsoft.com/office/powerpoint/2010/main" val="2882919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370" y="252253"/>
            <a:ext cx="10058400" cy="1450757"/>
          </a:xfrm>
        </p:spPr>
        <p:txBody>
          <a:bodyPr>
            <a:normAutofit fontScale="90000"/>
          </a:bodyPr>
          <a:lstStyle/>
          <a:p>
            <a:pPr algn="ctr"/>
            <a:r>
              <a:rPr lang="lv-LV" sz="7200" b="1" i="1" dirty="0" smtClean="0">
                <a:solidFill>
                  <a:schemeClr val="accent4">
                    <a:lumMod val="50000"/>
                  </a:schemeClr>
                </a:solidFill>
                <a:latin typeface="Cambria" panose="02040503050406030204" pitchFamily="18" charset="0"/>
              </a:rPr>
              <a:t>PALDIES PAR UZMANĪBU!</a:t>
            </a:r>
            <a:endParaRPr lang="lv-LV" sz="7200" b="1" i="1" dirty="0">
              <a:solidFill>
                <a:schemeClr val="accent4">
                  <a:lumMod val="50000"/>
                </a:schemeClr>
              </a:solidFill>
              <a:latin typeface="Cambria" panose="020405030504060302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9448" y="1846263"/>
            <a:ext cx="8713430" cy="4022725"/>
          </a:xfrm>
        </p:spPr>
      </p:pic>
      <p:sp>
        <p:nvSpPr>
          <p:cNvPr id="2" name="Slide Number Placeholder 1"/>
          <p:cNvSpPr>
            <a:spLocks noGrp="1"/>
          </p:cNvSpPr>
          <p:nvPr>
            <p:ph type="sldNum" sz="quarter" idx="12"/>
          </p:nvPr>
        </p:nvSpPr>
        <p:spPr>
          <a:xfrm>
            <a:off x="10704792" y="6433608"/>
            <a:ext cx="1312025" cy="365125"/>
          </a:xfrm>
        </p:spPr>
        <p:txBody>
          <a:bodyPr/>
          <a:lstStyle/>
          <a:p>
            <a:fld id="{20689A35-9F65-4509-999E-1BEBEF8DECDE}" type="slidenum">
              <a:rPr lang="lv-LV" sz="2600" smtClean="0"/>
              <a:t>18</a:t>
            </a:fld>
            <a:endParaRPr lang="lv-LV" sz="2600" dirty="0"/>
          </a:p>
        </p:txBody>
      </p:sp>
    </p:spTree>
    <p:extLst>
      <p:ext uri="{BB962C8B-B14F-4D97-AF65-F5344CB8AC3E}">
        <p14:creationId xmlns:p14="http://schemas.microsoft.com/office/powerpoint/2010/main" val="3773306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51667" y="84667"/>
            <a:ext cx="6417733" cy="861774"/>
          </a:xfrm>
          <a:prstGeom prst="rect">
            <a:avLst/>
          </a:prstGeom>
          <a:noFill/>
        </p:spPr>
        <p:txBody>
          <a:bodyPr wrap="square" rtlCol="0">
            <a:spAutoFit/>
          </a:bodyPr>
          <a:lstStyle/>
          <a:p>
            <a:r>
              <a:rPr lang="lv-LV" sz="5000" b="1" spc="-50" dirty="0">
                <a:solidFill>
                  <a:schemeClr val="accent4">
                    <a:lumMod val="50000"/>
                  </a:schemeClr>
                </a:solidFill>
                <a:latin typeface="Cambria" panose="02040503050406030204" pitchFamily="18" charset="0"/>
                <a:ea typeface="+mj-ea"/>
                <a:cs typeface="Times New Roman" panose="02020603050405020304" pitchFamily="18" charset="0"/>
              </a:rPr>
              <a:t>Programmas</a:t>
            </a:r>
            <a:r>
              <a:rPr lang="lv-LV" sz="4800" b="1" spc="-50" dirty="0">
                <a:solidFill>
                  <a:schemeClr val="accent4">
                    <a:lumMod val="50000"/>
                  </a:schemeClr>
                </a:solidFill>
                <a:latin typeface="Cambria" panose="02040503050406030204" pitchFamily="18" charset="0"/>
                <a:ea typeface="+mj-ea"/>
                <a:cs typeface="Times New Roman" panose="02020603050405020304" pitchFamily="18" charset="0"/>
              </a:rPr>
              <a:t> mērķis</a:t>
            </a:r>
            <a:endParaRPr lang="lv-LV" dirty="0">
              <a:solidFill>
                <a:schemeClr val="accent4">
                  <a:lumMod val="50000"/>
                </a:schemeClr>
              </a:solidFill>
              <a:latin typeface="Cambria" panose="02040503050406030204" pitchFamily="18" charset="0"/>
            </a:endParaRPr>
          </a:p>
        </p:txBody>
      </p:sp>
      <p:sp>
        <p:nvSpPr>
          <p:cNvPr id="6" name="Slide Number Placeholder 5"/>
          <p:cNvSpPr>
            <a:spLocks noGrp="1"/>
          </p:cNvSpPr>
          <p:nvPr>
            <p:ph type="sldNum" sz="quarter" idx="12"/>
          </p:nvPr>
        </p:nvSpPr>
        <p:spPr>
          <a:xfrm>
            <a:off x="10620125" y="6425918"/>
            <a:ext cx="1312025" cy="365125"/>
          </a:xfrm>
        </p:spPr>
        <p:txBody>
          <a:bodyPr/>
          <a:lstStyle/>
          <a:p>
            <a:fld id="{20689A35-9F65-4509-999E-1BEBEF8DECDE}" type="slidenum">
              <a:rPr lang="lv-LV" sz="2600" smtClean="0"/>
              <a:t>2</a:t>
            </a:fld>
            <a:endParaRPr lang="lv-LV" sz="2600" dirty="0"/>
          </a:p>
        </p:txBody>
      </p:sp>
      <p:graphicFrame>
        <p:nvGraphicFramePr>
          <p:cNvPr id="4" name="Diagram 3"/>
          <p:cNvGraphicFramePr/>
          <p:nvPr>
            <p:extLst>
              <p:ext uri="{D42A27DB-BD31-4B8C-83A1-F6EECF244321}">
                <p14:modId xmlns:p14="http://schemas.microsoft.com/office/powerpoint/2010/main" val="3382343235"/>
              </p:ext>
            </p:extLst>
          </p:nvPr>
        </p:nvGraphicFramePr>
        <p:xfrm>
          <a:off x="1286933" y="601134"/>
          <a:ext cx="9778999" cy="551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9838971" y="0"/>
            <a:ext cx="2353029" cy="973667"/>
          </a:xfrm>
          <a:prstGeom prst="rect">
            <a:avLst/>
          </a:prstGeom>
        </p:spPr>
      </p:pic>
    </p:spTree>
    <p:extLst>
      <p:ext uri="{BB962C8B-B14F-4D97-AF65-F5344CB8AC3E}">
        <p14:creationId xmlns:p14="http://schemas.microsoft.com/office/powerpoint/2010/main" val="3343628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142501"/>
            <a:ext cx="11091333" cy="1569660"/>
          </a:xfrm>
          <a:prstGeom prst="rect">
            <a:avLst/>
          </a:prstGeom>
        </p:spPr>
        <p:txBody>
          <a:bodyPr wrap="square">
            <a:spAutoFit/>
          </a:bodyPr>
          <a:lstStyle/>
          <a:p>
            <a:pPr algn="ctr"/>
            <a:r>
              <a:rPr lang="lv-LV" sz="4800" b="1" spc="-113" dirty="0">
                <a:solidFill>
                  <a:schemeClr val="accent4">
                    <a:lumMod val="50000"/>
                  </a:schemeClr>
                </a:solidFill>
                <a:latin typeface="Cambria" panose="02040503050406030204" pitchFamily="18" charset="0"/>
                <a:cs typeface="Times New Roman" panose="02020603050405020304" pitchFamily="18" charset="0"/>
              </a:rPr>
              <a:t>Kas ir Grants?</a:t>
            </a:r>
            <a:br>
              <a:rPr lang="lv-LV" sz="4800" b="1" spc="-113" dirty="0">
                <a:solidFill>
                  <a:schemeClr val="accent4">
                    <a:lumMod val="50000"/>
                  </a:schemeClr>
                </a:solidFill>
                <a:latin typeface="Cambria" panose="02040503050406030204" pitchFamily="18" charset="0"/>
                <a:cs typeface="Times New Roman" panose="02020603050405020304" pitchFamily="18" charset="0"/>
              </a:rPr>
            </a:br>
            <a:r>
              <a:rPr lang="en-US" sz="4800" b="1" spc="-113" dirty="0" err="1">
                <a:solidFill>
                  <a:schemeClr val="accent4">
                    <a:lumMod val="50000"/>
                  </a:schemeClr>
                </a:solidFill>
                <a:latin typeface="Cambria" panose="02040503050406030204" pitchFamily="18" charset="0"/>
                <a:cs typeface="Times New Roman" panose="02020603050405020304" pitchFamily="18" charset="0"/>
              </a:rPr>
              <a:t>Finansējuma</a:t>
            </a:r>
            <a:r>
              <a:rPr lang="en-US" sz="4800" b="1" spc="-113" dirty="0">
                <a:solidFill>
                  <a:schemeClr val="accent4">
                    <a:lumMod val="50000"/>
                  </a:schemeClr>
                </a:solidFill>
                <a:latin typeface="Cambria" panose="02040503050406030204" pitchFamily="18" charset="0"/>
                <a:cs typeface="Times New Roman" panose="02020603050405020304" pitchFamily="18" charset="0"/>
              </a:rPr>
              <a:t> </a:t>
            </a:r>
            <a:r>
              <a:rPr lang="en-US" sz="4800" b="1" spc="-113" dirty="0" err="1">
                <a:solidFill>
                  <a:schemeClr val="accent4">
                    <a:lumMod val="50000"/>
                  </a:schemeClr>
                </a:solidFill>
                <a:latin typeface="Cambria" panose="02040503050406030204" pitchFamily="18" charset="0"/>
                <a:cs typeface="Times New Roman" panose="02020603050405020304" pitchFamily="18" charset="0"/>
              </a:rPr>
              <a:t>apmērs</a:t>
            </a:r>
            <a:r>
              <a:rPr lang="en-US" sz="4800" b="1" spc="-113" dirty="0">
                <a:solidFill>
                  <a:schemeClr val="accent4">
                    <a:lumMod val="50000"/>
                  </a:schemeClr>
                </a:solidFill>
                <a:latin typeface="Cambria" panose="02040503050406030204" pitchFamily="18" charset="0"/>
                <a:cs typeface="Times New Roman" panose="02020603050405020304" pitchFamily="18" charset="0"/>
              </a:rPr>
              <a:t> un </a:t>
            </a:r>
            <a:r>
              <a:rPr lang="en-US" sz="4800" b="1" spc="-113" dirty="0" err="1">
                <a:solidFill>
                  <a:schemeClr val="accent4">
                    <a:lumMod val="50000"/>
                  </a:schemeClr>
                </a:solidFill>
                <a:latin typeface="Cambria" panose="02040503050406030204" pitchFamily="18" charset="0"/>
                <a:cs typeface="Times New Roman" panose="02020603050405020304" pitchFamily="18" charset="0"/>
              </a:rPr>
              <a:t>intensitāte</a:t>
            </a:r>
            <a:endParaRPr lang="lv-LV" sz="4800" dirty="0">
              <a:solidFill>
                <a:schemeClr val="accent4">
                  <a:lumMod val="50000"/>
                </a:schemeClr>
              </a:solidFill>
              <a:latin typeface="Cambria" panose="02040503050406030204" pitchFamily="18" charset="0"/>
              <a:cs typeface="Times New Roman" panose="02020603050405020304" pitchFamily="18" charset="0"/>
            </a:endParaRPr>
          </a:p>
        </p:txBody>
      </p:sp>
      <p:sp>
        <p:nvSpPr>
          <p:cNvPr id="6" name="Rounded Rectangle 5"/>
          <p:cNvSpPr/>
          <p:nvPr/>
        </p:nvSpPr>
        <p:spPr>
          <a:xfrm>
            <a:off x="897466" y="1769531"/>
            <a:ext cx="10287000" cy="1549401"/>
          </a:xfrm>
          <a:prstGeom prst="roundRect">
            <a:avLst/>
          </a:prstGeom>
          <a:solidFill>
            <a:schemeClr val="accent4">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lv-LV" sz="3600" b="1" dirty="0">
                <a:latin typeface="Cambria" panose="02040503050406030204" pitchFamily="18" charset="0"/>
              </a:rPr>
              <a:t>Grants – konkursa ietvaros piešķirts līdzfinansējums komercdarbības veikšanai</a:t>
            </a:r>
          </a:p>
        </p:txBody>
      </p:sp>
      <p:sp>
        <p:nvSpPr>
          <p:cNvPr id="17" name="Slide Number Placeholder 16"/>
          <p:cNvSpPr>
            <a:spLocks noGrp="1"/>
          </p:cNvSpPr>
          <p:nvPr>
            <p:ph type="sldNum" sz="quarter" idx="12"/>
          </p:nvPr>
        </p:nvSpPr>
        <p:spPr>
          <a:xfrm>
            <a:off x="10586257" y="6417452"/>
            <a:ext cx="1312025" cy="365125"/>
          </a:xfrm>
        </p:spPr>
        <p:txBody>
          <a:bodyPr/>
          <a:lstStyle/>
          <a:p>
            <a:fld id="{20689A35-9F65-4509-999E-1BEBEF8DECDE}" type="slidenum">
              <a:rPr lang="lv-LV" sz="2600" smtClean="0"/>
              <a:t>3</a:t>
            </a:fld>
            <a:endParaRPr lang="lv-LV" sz="2600" dirty="0"/>
          </a:p>
        </p:txBody>
      </p:sp>
      <p:sp>
        <p:nvSpPr>
          <p:cNvPr id="10" name="Rounded Rectangle 9"/>
          <p:cNvSpPr/>
          <p:nvPr/>
        </p:nvSpPr>
        <p:spPr>
          <a:xfrm>
            <a:off x="872066" y="3530598"/>
            <a:ext cx="10287000" cy="2353735"/>
          </a:xfrm>
          <a:prstGeom prst="roundRect">
            <a:avLst/>
          </a:prstGeom>
          <a:solidFill>
            <a:schemeClr val="accent5">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342900"/>
            <a:r>
              <a:rPr lang="lv-LV" sz="3600" b="1" dirty="0" smtClean="0">
                <a:solidFill>
                  <a:srgbClr val="FFFFFF"/>
                </a:solidFill>
                <a:latin typeface="Cambria" panose="02040503050406030204" pitchFamily="18" charset="0"/>
              </a:rPr>
              <a:t>Maksimāli </a:t>
            </a:r>
            <a:r>
              <a:rPr lang="lv-LV" sz="3600" b="1" dirty="0">
                <a:solidFill>
                  <a:srgbClr val="FFFFFF"/>
                </a:solidFill>
                <a:latin typeface="Cambria" panose="02040503050406030204" pitchFamily="18" charset="0"/>
              </a:rPr>
              <a:t>pieļaujamā </a:t>
            </a:r>
            <a:r>
              <a:rPr lang="lv-LV" sz="3600" b="1" dirty="0" err="1">
                <a:solidFill>
                  <a:srgbClr val="FFFFFF"/>
                </a:solidFill>
                <a:latin typeface="Cambria" panose="02040503050406030204" pitchFamily="18" charset="0"/>
              </a:rPr>
              <a:t>granta</a:t>
            </a:r>
            <a:r>
              <a:rPr lang="lv-LV" sz="3600" b="1" dirty="0">
                <a:solidFill>
                  <a:srgbClr val="FFFFFF"/>
                </a:solidFill>
                <a:latin typeface="Cambria" panose="02040503050406030204" pitchFamily="18" charset="0"/>
              </a:rPr>
              <a:t> intensitāte ir </a:t>
            </a:r>
          </a:p>
          <a:p>
            <a:pPr algn="ctr" defTabSz="342900"/>
            <a:r>
              <a:rPr lang="lv-LV" sz="3600" b="1" dirty="0">
                <a:solidFill>
                  <a:srgbClr val="FFFFFF"/>
                </a:solidFill>
                <a:latin typeface="Cambria" panose="02040503050406030204" pitchFamily="18" charset="0"/>
              </a:rPr>
              <a:t>75% no atbalstāmajām </a:t>
            </a:r>
            <a:r>
              <a:rPr lang="lv-LV" sz="3600" b="1" dirty="0" smtClean="0">
                <a:solidFill>
                  <a:srgbClr val="FFFFFF"/>
                </a:solidFill>
                <a:latin typeface="Cambria" panose="02040503050406030204" pitchFamily="18" charset="0"/>
              </a:rPr>
              <a:t>izmaksām</a:t>
            </a:r>
          </a:p>
          <a:p>
            <a:pPr algn="ctr" defTabSz="342900"/>
            <a:r>
              <a:rPr lang="lv-LV" sz="3600" b="1" dirty="0">
                <a:solidFill>
                  <a:srgbClr val="FFCC99"/>
                </a:solidFill>
                <a:latin typeface="Cambria" panose="02040503050406030204" pitchFamily="18" charset="0"/>
              </a:rPr>
              <a:t>! </a:t>
            </a:r>
            <a:r>
              <a:rPr lang="lv-LV" sz="2600" i="1" dirty="0">
                <a:solidFill>
                  <a:srgbClr val="FFCC99"/>
                </a:solidFill>
                <a:latin typeface="Cambria" panose="02040503050406030204" pitchFamily="18" charset="0"/>
              </a:rPr>
              <a:t>Atbalstāmās izmaksas (bez PVN) </a:t>
            </a:r>
            <a:r>
              <a:rPr lang="lv-LV" sz="2600" i="1" dirty="0" smtClean="0">
                <a:solidFill>
                  <a:srgbClr val="FFCC99"/>
                </a:solidFill>
                <a:latin typeface="Cambria" panose="02040503050406030204" pitchFamily="18" charset="0"/>
              </a:rPr>
              <a:t>= </a:t>
            </a:r>
            <a:r>
              <a:rPr lang="lv-LV" sz="2600" i="1" dirty="0" err="1">
                <a:solidFill>
                  <a:srgbClr val="FFCC99"/>
                </a:solidFill>
                <a:latin typeface="Cambria" panose="02040503050406030204" pitchFamily="18" charset="0"/>
              </a:rPr>
              <a:t>granta</a:t>
            </a:r>
            <a:r>
              <a:rPr lang="lv-LV" sz="2600" i="1" dirty="0">
                <a:solidFill>
                  <a:srgbClr val="FFCC99"/>
                </a:solidFill>
                <a:latin typeface="Cambria" panose="02040503050406030204" pitchFamily="18" charset="0"/>
              </a:rPr>
              <a:t> finansējuma </a:t>
            </a:r>
            <a:r>
              <a:rPr lang="lv-LV" sz="2600" i="1" dirty="0" smtClean="0">
                <a:solidFill>
                  <a:srgbClr val="FFCC99"/>
                </a:solidFill>
                <a:latin typeface="Cambria" panose="02040503050406030204" pitchFamily="18" charset="0"/>
              </a:rPr>
              <a:t>daļa (līdz 75%) + </a:t>
            </a:r>
            <a:r>
              <a:rPr lang="lv-LV" sz="2600" i="1" dirty="0">
                <a:solidFill>
                  <a:srgbClr val="FFCC99"/>
                </a:solidFill>
                <a:latin typeface="Cambria" panose="02040503050406030204" pitchFamily="18" charset="0"/>
              </a:rPr>
              <a:t>cita finansējuma </a:t>
            </a:r>
            <a:r>
              <a:rPr lang="lv-LV" sz="2600" i="1" dirty="0" smtClean="0">
                <a:solidFill>
                  <a:srgbClr val="FFCC99"/>
                </a:solidFill>
                <a:latin typeface="Cambria" panose="02040503050406030204" pitchFamily="18" charset="0"/>
              </a:rPr>
              <a:t>daļa (līdz 25%)</a:t>
            </a:r>
            <a:endParaRPr lang="lv-LV" sz="3600" b="1" dirty="0">
              <a:solidFill>
                <a:srgbClr val="FFCC99"/>
              </a:solidFill>
              <a:latin typeface="Cambria" panose="02040503050406030204" pitchFamily="18" charset="0"/>
            </a:endParaRPr>
          </a:p>
        </p:txBody>
      </p:sp>
      <p:pic>
        <p:nvPicPr>
          <p:cNvPr id="7" name="Picture 6"/>
          <p:cNvPicPr>
            <a:picLocks noChangeAspect="1"/>
          </p:cNvPicPr>
          <p:nvPr/>
        </p:nvPicPr>
        <p:blipFill>
          <a:blip r:embed="rId2"/>
          <a:stretch>
            <a:fillRect/>
          </a:stretch>
        </p:blipFill>
        <p:spPr>
          <a:xfrm>
            <a:off x="9838971" y="0"/>
            <a:ext cx="2353029" cy="973667"/>
          </a:xfrm>
          <a:prstGeom prst="rect">
            <a:avLst/>
          </a:prstGeom>
        </p:spPr>
      </p:pic>
    </p:spTree>
    <p:extLst>
      <p:ext uri="{BB962C8B-B14F-4D97-AF65-F5344CB8AC3E}">
        <p14:creationId xmlns:p14="http://schemas.microsoft.com/office/powerpoint/2010/main" val="569431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86259" y="6417452"/>
            <a:ext cx="1312025" cy="365125"/>
          </a:xfrm>
        </p:spPr>
        <p:txBody>
          <a:bodyPr/>
          <a:lstStyle/>
          <a:p>
            <a:fld id="{20689A35-9F65-4509-999E-1BEBEF8DECDE}" type="slidenum">
              <a:rPr lang="lv-LV" sz="2600" smtClean="0"/>
              <a:t>4</a:t>
            </a:fld>
            <a:endParaRPr lang="lv-LV" sz="2600" dirty="0"/>
          </a:p>
        </p:txBody>
      </p:sp>
      <p:graphicFrame>
        <p:nvGraphicFramePr>
          <p:cNvPr id="5" name="Diagram 4"/>
          <p:cNvGraphicFramePr/>
          <p:nvPr>
            <p:extLst>
              <p:ext uri="{D42A27DB-BD31-4B8C-83A1-F6EECF244321}">
                <p14:modId xmlns:p14="http://schemas.microsoft.com/office/powerpoint/2010/main" val="3116236261"/>
              </p:ext>
            </p:extLst>
          </p:nvPr>
        </p:nvGraphicFramePr>
        <p:xfrm>
          <a:off x="457200" y="880533"/>
          <a:ext cx="8559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90132" y="0"/>
            <a:ext cx="8771468" cy="830997"/>
          </a:xfrm>
          <a:prstGeom prst="rect">
            <a:avLst/>
          </a:prstGeom>
        </p:spPr>
        <p:txBody>
          <a:bodyPr wrap="square">
            <a:spAutoFit/>
          </a:bodyPr>
          <a:lstStyle/>
          <a:p>
            <a:pPr algn="ctr"/>
            <a:r>
              <a:rPr lang="en-US" sz="4800" b="1" spc="-113" dirty="0" err="1" smtClean="0">
                <a:solidFill>
                  <a:schemeClr val="accent4">
                    <a:lumMod val="50000"/>
                  </a:schemeClr>
                </a:solidFill>
                <a:latin typeface="Cambria" panose="02040503050406030204" pitchFamily="18" charset="0"/>
                <a:cs typeface="Times New Roman" panose="02020603050405020304" pitchFamily="18" charset="0"/>
              </a:rPr>
              <a:t>Finansējuma</a:t>
            </a:r>
            <a:r>
              <a:rPr lang="en-US" sz="4800" b="1" spc="-113" dirty="0" smtClean="0">
                <a:solidFill>
                  <a:schemeClr val="accent4">
                    <a:lumMod val="50000"/>
                  </a:schemeClr>
                </a:solidFill>
                <a:latin typeface="Cambria" panose="02040503050406030204" pitchFamily="18" charset="0"/>
                <a:cs typeface="Times New Roman" panose="02020603050405020304" pitchFamily="18" charset="0"/>
              </a:rPr>
              <a:t> </a:t>
            </a:r>
            <a:r>
              <a:rPr lang="en-US" sz="4800" b="1" spc="-113" dirty="0" err="1" smtClean="0">
                <a:solidFill>
                  <a:schemeClr val="accent4">
                    <a:lumMod val="50000"/>
                  </a:schemeClr>
                </a:solidFill>
                <a:latin typeface="Cambria" panose="02040503050406030204" pitchFamily="18" charset="0"/>
                <a:cs typeface="Times New Roman" panose="02020603050405020304" pitchFamily="18" charset="0"/>
              </a:rPr>
              <a:t>apmērs</a:t>
            </a:r>
            <a:endParaRPr lang="lv-LV" sz="4800" dirty="0">
              <a:solidFill>
                <a:schemeClr val="accent4">
                  <a:lumMod val="50000"/>
                </a:schemeClr>
              </a:solidFill>
              <a:latin typeface="Cambria" panose="02040503050406030204" pitchFamily="18" charset="0"/>
              <a:cs typeface="Times New Roman" panose="02020603050405020304" pitchFamily="18" charset="0"/>
            </a:endParaRPr>
          </a:p>
        </p:txBody>
      </p:sp>
      <p:sp>
        <p:nvSpPr>
          <p:cNvPr id="6" name="Rounded Rectangle 5"/>
          <p:cNvSpPr/>
          <p:nvPr/>
        </p:nvSpPr>
        <p:spPr>
          <a:xfrm>
            <a:off x="9203266" y="1752601"/>
            <a:ext cx="2658534" cy="27770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lv-LV" sz="3000" dirty="0">
                <a:latin typeface="Cambria" panose="02040503050406030204" pitchFamily="18" charset="0"/>
              </a:rPr>
              <a:t>Kopējais </a:t>
            </a:r>
            <a:r>
              <a:rPr lang="lv-LV" sz="3000" dirty="0" err="1">
                <a:latin typeface="Cambria" panose="02040503050406030204" pitchFamily="18" charset="0"/>
              </a:rPr>
              <a:t>granta</a:t>
            </a:r>
            <a:r>
              <a:rPr lang="lv-LV" sz="3000" dirty="0">
                <a:latin typeface="Cambria" panose="02040503050406030204" pitchFamily="18" charset="0"/>
              </a:rPr>
              <a:t> finansējuma apjoms gadā </a:t>
            </a:r>
            <a:r>
              <a:rPr lang="lv-LV" sz="3000" b="1" dirty="0">
                <a:latin typeface="Cambria" panose="02040503050406030204" pitchFamily="18" charset="0"/>
              </a:rPr>
              <a:t>93 000 eiro</a:t>
            </a:r>
          </a:p>
        </p:txBody>
      </p:sp>
      <p:pic>
        <p:nvPicPr>
          <p:cNvPr id="7" name="Picture 6"/>
          <p:cNvPicPr>
            <a:picLocks noChangeAspect="1"/>
          </p:cNvPicPr>
          <p:nvPr/>
        </p:nvPicPr>
        <p:blipFill>
          <a:blip r:embed="rId7"/>
          <a:stretch>
            <a:fillRect/>
          </a:stretch>
        </p:blipFill>
        <p:spPr>
          <a:xfrm>
            <a:off x="9838971" y="0"/>
            <a:ext cx="2353029" cy="973667"/>
          </a:xfrm>
          <a:prstGeom prst="rect">
            <a:avLst/>
          </a:prstGeom>
        </p:spPr>
      </p:pic>
    </p:spTree>
    <p:extLst>
      <p:ext uri="{BB962C8B-B14F-4D97-AF65-F5344CB8AC3E}">
        <p14:creationId xmlns:p14="http://schemas.microsoft.com/office/powerpoint/2010/main" val="856833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134" y="114641"/>
            <a:ext cx="11263218" cy="769441"/>
          </a:xfrm>
          <a:prstGeom prst="rect">
            <a:avLst/>
          </a:prstGeom>
          <a:noFill/>
        </p:spPr>
        <p:txBody>
          <a:bodyPr wrap="square" rtlCol="0">
            <a:spAutoFit/>
          </a:bodyPr>
          <a:lstStyle/>
          <a:p>
            <a:pPr algn="ctr"/>
            <a:r>
              <a:rPr lang="lv-LV" sz="4400" b="1" dirty="0" smtClean="0">
                <a:solidFill>
                  <a:schemeClr val="accent4">
                    <a:lumMod val="50000"/>
                  </a:schemeClr>
                </a:solidFill>
                <a:latin typeface="Cambria" panose="02040503050406030204" pitchFamily="18" charset="0"/>
                <a:cs typeface="Times New Roman" panose="02020603050405020304" pitchFamily="18" charset="0"/>
              </a:rPr>
              <a:t>Prasības pretendentam </a:t>
            </a:r>
            <a:r>
              <a:rPr lang="lv-LV" sz="4400" b="1" dirty="0" err="1" smtClean="0">
                <a:solidFill>
                  <a:schemeClr val="accent4">
                    <a:lumMod val="50000"/>
                  </a:schemeClr>
                </a:solidFill>
                <a:latin typeface="Cambria" panose="02040503050406030204" pitchFamily="18" charset="0"/>
                <a:cs typeface="Times New Roman" panose="02020603050405020304" pitchFamily="18" charset="0"/>
              </a:rPr>
              <a:t>granta</a:t>
            </a:r>
            <a:r>
              <a:rPr lang="lv-LV" sz="4400" b="1" dirty="0" smtClean="0">
                <a:solidFill>
                  <a:schemeClr val="accent4">
                    <a:lumMod val="50000"/>
                  </a:schemeClr>
                </a:solidFill>
                <a:latin typeface="Cambria" panose="02040503050406030204" pitchFamily="18" charset="0"/>
                <a:cs typeface="Times New Roman" panose="02020603050405020304" pitchFamily="18" charset="0"/>
              </a:rPr>
              <a:t> saņemšanai</a:t>
            </a:r>
            <a:endParaRPr lang="lv-LV" sz="4400" b="1" dirty="0">
              <a:solidFill>
                <a:schemeClr val="accent4">
                  <a:lumMod val="50000"/>
                </a:schemeClr>
              </a:solidFill>
              <a:latin typeface="Cambria" panose="020405030504060302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10552391" y="6425918"/>
            <a:ext cx="1312025" cy="365125"/>
          </a:xfrm>
        </p:spPr>
        <p:txBody>
          <a:bodyPr/>
          <a:lstStyle/>
          <a:p>
            <a:fld id="{20689A35-9F65-4509-999E-1BEBEF8DECDE}" type="slidenum">
              <a:rPr lang="lv-LV" sz="2600" smtClean="0"/>
              <a:t>5</a:t>
            </a:fld>
            <a:endParaRPr lang="lv-LV" sz="2600" dirty="0"/>
          </a:p>
        </p:txBody>
      </p:sp>
      <p:sp>
        <p:nvSpPr>
          <p:cNvPr id="15" name="TextBox 14"/>
          <p:cNvSpPr txBox="1"/>
          <p:nvPr/>
        </p:nvSpPr>
        <p:spPr>
          <a:xfrm>
            <a:off x="203200" y="5621866"/>
            <a:ext cx="11900568" cy="615553"/>
          </a:xfrm>
          <a:prstGeom prst="rect">
            <a:avLst/>
          </a:prstGeom>
          <a:noFill/>
        </p:spPr>
        <p:txBody>
          <a:bodyPr wrap="square" rtlCol="0">
            <a:spAutoFit/>
          </a:bodyPr>
          <a:lstStyle/>
          <a:p>
            <a:r>
              <a:rPr lang="lv-LV" sz="1700" b="1" dirty="0">
                <a:solidFill>
                  <a:schemeClr val="accent5">
                    <a:lumMod val="75000"/>
                  </a:schemeClr>
                </a:solidFill>
                <a:latin typeface="Cambria" panose="02040503050406030204" pitchFamily="18" charset="0"/>
              </a:rPr>
              <a:t>! Grants netiek piešķirts fiziskām personām vai komersantiem, kuru kapitāldaļu turētāju vidū un/vai </a:t>
            </a:r>
            <a:r>
              <a:rPr lang="lv-LV" sz="1700" b="1" dirty="0" err="1">
                <a:solidFill>
                  <a:schemeClr val="accent5">
                    <a:lumMod val="75000"/>
                  </a:schemeClr>
                </a:solidFill>
                <a:latin typeface="Cambria" panose="02040503050406030204" pitchFamily="18" charset="0"/>
              </a:rPr>
              <a:t>paraksttiesīgo</a:t>
            </a:r>
            <a:r>
              <a:rPr lang="lv-LV" sz="1700" b="1" dirty="0">
                <a:solidFill>
                  <a:schemeClr val="accent5">
                    <a:lumMod val="75000"/>
                  </a:schemeClr>
                </a:solidFill>
                <a:latin typeface="Cambria" panose="02040503050406030204" pitchFamily="18" charset="0"/>
              </a:rPr>
              <a:t> personu vidū ir personas, kuras ir darba tiesiskajās attiecībās ar Daugavpils </a:t>
            </a:r>
            <a:r>
              <a:rPr lang="lv-LV" sz="1700" b="1" dirty="0" err="1" smtClean="0">
                <a:solidFill>
                  <a:schemeClr val="accent5">
                    <a:lumMod val="75000"/>
                  </a:schemeClr>
                </a:solidFill>
                <a:latin typeface="Cambria" panose="02040503050406030204" pitchFamily="18" charset="0"/>
              </a:rPr>
              <a:t>valstspilsētas</a:t>
            </a:r>
            <a:r>
              <a:rPr lang="lv-LV" sz="1700" b="1" dirty="0" smtClean="0">
                <a:solidFill>
                  <a:schemeClr val="accent5">
                    <a:lumMod val="75000"/>
                  </a:schemeClr>
                </a:solidFill>
                <a:latin typeface="Cambria" panose="02040503050406030204" pitchFamily="18" charset="0"/>
              </a:rPr>
              <a:t> </a:t>
            </a:r>
            <a:r>
              <a:rPr lang="lv-LV" sz="1700" b="1" dirty="0">
                <a:solidFill>
                  <a:schemeClr val="accent5">
                    <a:lumMod val="75000"/>
                  </a:schemeClr>
                </a:solidFill>
                <a:latin typeface="Cambria" panose="02040503050406030204" pitchFamily="18" charset="0"/>
              </a:rPr>
              <a:t>pašvaldību un tās iestādēm. </a:t>
            </a:r>
          </a:p>
        </p:txBody>
      </p:sp>
      <p:graphicFrame>
        <p:nvGraphicFramePr>
          <p:cNvPr id="16" name="Diagram 15"/>
          <p:cNvGraphicFramePr/>
          <p:nvPr>
            <p:extLst>
              <p:ext uri="{D42A27DB-BD31-4B8C-83A1-F6EECF244321}">
                <p14:modId xmlns:p14="http://schemas.microsoft.com/office/powerpoint/2010/main" val="3985341143"/>
              </p:ext>
            </p:extLst>
          </p:nvPr>
        </p:nvGraphicFramePr>
        <p:xfrm>
          <a:off x="-243841" y="905691"/>
          <a:ext cx="6540137" cy="4606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extLst>
              <p:ext uri="{D42A27DB-BD31-4B8C-83A1-F6EECF244321}">
                <p14:modId xmlns:p14="http://schemas.microsoft.com/office/powerpoint/2010/main" val="1797041018"/>
              </p:ext>
            </p:extLst>
          </p:nvPr>
        </p:nvGraphicFramePr>
        <p:xfrm>
          <a:off x="5841034" y="885372"/>
          <a:ext cx="6601097" cy="4602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1418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552391" y="6425918"/>
            <a:ext cx="1312025" cy="365125"/>
          </a:xfrm>
        </p:spPr>
        <p:txBody>
          <a:bodyPr/>
          <a:lstStyle/>
          <a:p>
            <a:fld id="{20689A35-9F65-4509-999E-1BEBEF8DECDE}" type="slidenum">
              <a:rPr lang="lv-LV" sz="2600" smtClean="0"/>
              <a:t>6</a:t>
            </a:fld>
            <a:endParaRPr lang="lv-LV" sz="2600" dirty="0"/>
          </a:p>
        </p:txBody>
      </p:sp>
      <p:graphicFrame>
        <p:nvGraphicFramePr>
          <p:cNvPr id="19" name="Diagram 18"/>
          <p:cNvGraphicFramePr/>
          <p:nvPr>
            <p:extLst>
              <p:ext uri="{D42A27DB-BD31-4B8C-83A1-F6EECF244321}">
                <p14:modId xmlns:p14="http://schemas.microsoft.com/office/powerpoint/2010/main" val="3220762327"/>
              </p:ext>
            </p:extLst>
          </p:nvPr>
        </p:nvGraphicFramePr>
        <p:xfrm>
          <a:off x="321735" y="318105"/>
          <a:ext cx="10600266" cy="4602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3933" y="5080000"/>
            <a:ext cx="11900568" cy="1138773"/>
          </a:xfrm>
          <a:prstGeom prst="rect">
            <a:avLst/>
          </a:prstGeom>
          <a:noFill/>
        </p:spPr>
        <p:txBody>
          <a:bodyPr wrap="square" rtlCol="0">
            <a:spAutoFit/>
          </a:bodyPr>
          <a:lstStyle/>
          <a:p>
            <a:pPr algn="just"/>
            <a:r>
              <a:rPr lang="lv-LV" sz="1700" b="1" dirty="0">
                <a:solidFill>
                  <a:schemeClr val="accent5">
                    <a:lumMod val="75000"/>
                  </a:schemeClr>
                </a:solidFill>
                <a:latin typeface="Cambria" panose="02040503050406030204" pitchFamily="18" charset="0"/>
              </a:rPr>
              <a:t>! P</a:t>
            </a:r>
            <a:r>
              <a:rPr lang="lv-LV" sz="1700" b="1" dirty="0" smtClean="0">
                <a:solidFill>
                  <a:schemeClr val="accent5">
                    <a:lumMod val="75000"/>
                  </a:schemeClr>
                </a:solidFill>
                <a:latin typeface="Cambria" panose="02040503050406030204" pitchFamily="18" charset="0"/>
              </a:rPr>
              <a:t>iesakoties </a:t>
            </a:r>
            <a:r>
              <a:rPr lang="lv-LV" sz="1700" b="1" dirty="0" err="1">
                <a:solidFill>
                  <a:schemeClr val="accent5">
                    <a:lumMod val="75000"/>
                  </a:schemeClr>
                </a:solidFill>
                <a:latin typeface="Cambria" panose="02040503050406030204" pitchFamily="18" charset="0"/>
              </a:rPr>
              <a:t>remigrācijas</a:t>
            </a:r>
            <a:r>
              <a:rPr lang="lv-LV" sz="1700" b="1" dirty="0">
                <a:solidFill>
                  <a:schemeClr val="accent5">
                    <a:lumMod val="75000"/>
                  </a:schemeClr>
                </a:solidFill>
                <a:latin typeface="Cambria" panose="02040503050406030204" pitchFamily="18" charset="0"/>
              </a:rPr>
              <a:t> atbalstam, jāsniedz apliecinājums par atbilstību </a:t>
            </a:r>
            <a:r>
              <a:rPr lang="lv-LV" sz="1700" b="1" dirty="0" err="1">
                <a:solidFill>
                  <a:schemeClr val="accent5">
                    <a:lumMod val="75000"/>
                  </a:schemeClr>
                </a:solidFill>
                <a:latin typeface="Cambria" panose="02040503050406030204" pitchFamily="18" charset="0"/>
              </a:rPr>
              <a:t>remigranta</a:t>
            </a:r>
            <a:r>
              <a:rPr lang="lv-LV" sz="1700" b="1" dirty="0">
                <a:solidFill>
                  <a:schemeClr val="accent5">
                    <a:lumMod val="75000"/>
                  </a:schemeClr>
                </a:solidFill>
                <a:latin typeface="Cambria" panose="02040503050406030204" pitchFamily="18" charset="0"/>
              </a:rPr>
              <a:t> statusam un to apliecinoša informācija, </a:t>
            </a:r>
            <a:r>
              <a:rPr lang="lv-LV" sz="1700" i="1" dirty="0">
                <a:solidFill>
                  <a:schemeClr val="accent5">
                    <a:lumMod val="75000"/>
                  </a:schemeClr>
                </a:solidFill>
                <a:latin typeface="Cambria" panose="02040503050406030204" pitchFamily="18" charset="0"/>
              </a:rPr>
              <a:t>piemēram, Pilsonības un migrācijas lietu pārvaldes izdotu izziņu vai citas kompetentas iestādes sniegtās ziņas, izdruku no www.latvija.lv sadaļas „Mani dati” un cita informācija, kas var apliecināt atgriešanās vai pārcelšanas no pastāvīgas dzīves ārvalstīs uz pastāvīgu dzīvi Latvijā faktu. </a:t>
            </a:r>
          </a:p>
        </p:txBody>
      </p:sp>
      <p:pic>
        <p:nvPicPr>
          <p:cNvPr id="8" name="Picture 7"/>
          <p:cNvPicPr>
            <a:picLocks noChangeAspect="1"/>
          </p:cNvPicPr>
          <p:nvPr/>
        </p:nvPicPr>
        <p:blipFill>
          <a:blip r:embed="rId7"/>
          <a:stretch>
            <a:fillRect/>
          </a:stretch>
        </p:blipFill>
        <p:spPr>
          <a:xfrm>
            <a:off x="9838971" y="0"/>
            <a:ext cx="2353029" cy="973667"/>
          </a:xfrm>
          <a:prstGeom prst="rect">
            <a:avLst/>
          </a:prstGeom>
        </p:spPr>
      </p:pic>
    </p:spTree>
    <p:extLst>
      <p:ext uri="{BB962C8B-B14F-4D97-AF65-F5344CB8AC3E}">
        <p14:creationId xmlns:p14="http://schemas.microsoft.com/office/powerpoint/2010/main" val="170107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611658" y="6400518"/>
            <a:ext cx="1312025" cy="365125"/>
          </a:xfrm>
        </p:spPr>
        <p:txBody>
          <a:bodyPr/>
          <a:lstStyle/>
          <a:p>
            <a:fld id="{20689A35-9F65-4509-999E-1BEBEF8DECDE}" type="slidenum">
              <a:rPr lang="lv-LV" sz="2600" smtClean="0"/>
              <a:t>7</a:t>
            </a:fld>
            <a:endParaRPr lang="lv-LV" sz="2600" dirty="0"/>
          </a:p>
        </p:txBody>
      </p:sp>
      <p:graphicFrame>
        <p:nvGraphicFramePr>
          <p:cNvPr id="4" name="Content Placeholder 5">
            <a:extLst>
              <a:ext uri="{FF2B5EF4-FFF2-40B4-BE49-F238E27FC236}">
                <a16:creationId xmlns="" xmlns:a16="http://schemas.microsoft.com/office/drawing/2014/main" id="{74CC358F-296D-4B7B-9DB7-1641EC7300C7}"/>
              </a:ext>
            </a:extLst>
          </p:cNvPr>
          <p:cNvGraphicFramePr>
            <a:graphicFrameLocks/>
          </p:cNvGraphicFramePr>
          <p:nvPr>
            <p:extLst>
              <p:ext uri="{D42A27DB-BD31-4B8C-83A1-F6EECF244321}">
                <p14:modId xmlns:p14="http://schemas.microsoft.com/office/powerpoint/2010/main" val="3530016332"/>
              </p:ext>
            </p:extLst>
          </p:nvPr>
        </p:nvGraphicFramePr>
        <p:xfrm>
          <a:off x="84665" y="973666"/>
          <a:ext cx="5909734" cy="564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139794"/>
            <a:ext cx="11675532" cy="738664"/>
          </a:xfrm>
          <a:prstGeom prst="rect">
            <a:avLst/>
          </a:prstGeom>
          <a:noFill/>
        </p:spPr>
        <p:txBody>
          <a:bodyPr wrap="square" rtlCol="0">
            <a:spAutoFit/>
          </a:bodyPr>
          <a:lstStyle/>
          <a:p>
            <a:pPr algn="ctr"/>
            <a:r>
              <a:rPr lang="lv-LV" sz="4200" b="1" dirty="0" smtClean="0">
                <a:solidFill>
                  <a:schemeClr val="accent4">
                    <a:lumMod val="50000"/>
                  </a:schemeClr>
                </a:solidFill>
                <a:latin typeface="Cambria" panose="02040503050406030204" pitchFamily="18" charset="0"/>
                <a:cs typeface="Times New Roman" panose="02020603050405020304" pitchFamily="18" charset="0"/>
              </a:rPr>
              <a:t>Grantu programmas atbalstāmās izmaksas</a:t>
            </a:r>
            <a:endParaRPr lang="lv-LV" sz="4200" b="1" dirty="0">
              <a:solidFill>
                <a:schemeClr val="accent4">
                  <a:lumMod val="50000"/>
                </a:schemeClr>
              </a:solidFill>
              <a:latin typeface="Cambria" panose="02040503050406030204" pitchFamily="18" charset="0"/>
              <a:cs typeface="Times New Roman" panose="02020603050405020304" pitchFamily="18" charset="0"/>
            </a:endParaRPr>
          </a:p>
        </p:txBody>
      </p:sp>
      <p:graphicFrame>
        <p:nvGraphicFramePr>
          <p:cNvPr id="7" name="Content Placeholder 5">
            <a:extLst>
              <a:ext uri="{FF2B5EF4-FFF2-40B4-BE49-F238E27FC236}">
                <a16:creationId xmlns="" xmlns:a16="http://schemas.microsoft.com/office/drawing/2014/main" id="{74CC358F-296D-4B7B-9DB7-1641EC7300C7}"/>
              </a:ext>
            </a:extLst>
          </p:cNvPr>
          <p:cNvGraphicFramePr>
            <a:graphicFrameLocks/>
          </p:cNvGraphicFramePr>
          <p:nvPr>
            <p:extLst>
              <p:ext uri="{D42A27DB-BD31-4B8C-83A1-F6EECF244321}">
                <p14:modId xmlns:p14="http://schemas.microsoft.com/office/powerpoint/2010/main" val="3484322850"/>
              </p:ext>
            </p:extLst>
          </p:nvPr>
        </p:nvGraphicFramePr>
        <p:xfrm>
          <a:off x="6189134" y="982132"/>
          <a:ext cx="5782732" cy="2429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1820333" y="575732"/>
            <a:ext cx="253999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v-LV" b="1" smtClean="0">
                <a:solidFill>
                  <a:schemeClr val="tx2">
                    <a:lumMod val="50000"/>
                  </a:schemeClr>
                </a:solidFill>
                <a:latin typeface="Cambria" panose="02040503050406030204" pitchFamily="18" charset="0"/>
              </a:rPr>
              <a:t>VISPĀRĒJĀ </a:t>
            </a:r>
            <a:r>
              <a:rPr lang="lv-LV" b="1" smtClean="0">
                <a:solidFill>
                  <a:schemeClr val="tx2">
                    <a:lumMod val="50000"/>
                  </a:schemeClr>
                </a:solidFill>
                <a:latin typeface="Cambria" panose="02040503050406030204" pitchFamily="18" charset="0"/>
              </a:rPr>
              <a:t>KĀRTĪBĀ</a:t>
            </a:r>
            <a:r>
              <a:rPr lang="lv-LV" b="1" dirty="0" smtClean="0">
                <a:solidFill>
                  <a:schemeClr val="tx2">
                    <a:lumMod val="50000"/>
                  </a:schemeClr>
                </a:solidFill>
                <a:latin typeface="Cambria" panose="02040503050406030204" pitchFamily="18" charset="0"/>
              </a:rPr>
              <a:t>:</a:t>
            </a:r>
            <a:endParaRPr lang="lv-LV" b="1" dirty="0">
              <a:solidFill>
                <a:schemeClr val="tx2">
                  <a:lumMod val="50000"/>
                </a:schemeClr>
              </a:solidFill>
              <a:latin typeface="Cambria" panose="02040503050406030204" pitchFamily="18" charset="0"/>
            </a:endParaRPr>
          </a:p>
        </p:txBody>
      </p:sp>
      <p:sp>
        <p:nvSpPr>
          <p:cNvPr id="8" name="TextBox 7"/>
          <p:cNvSpPr txBox="1"/>
          <p:nvPr/>
        </p:nvSpPr>
        <p:spPr>
          <a:xfrm>
            <a:off x="6493934" y="558798"/>
            <a:ext cx="524086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v-LV" b="1" dirty="0" smtClean="0">
                <a:solidFill>
                  <a:schemeClr val="tx2">
                    <a:lumMod val="50000"/>
                  </a:schemeClr>
                </a:solidFill>
                <a:latin typeface="Cambria" panose="02040503050406030204" pitchFamily="18" charset="0"/>
              </a:rPr>
              <a:t>REMIGRĀCIJA ATBALSTA PASĀKUMA IETVAROS:</a:t>
            </a:r>
            <a:endParaRPr lang="lv-LV" b="1" dirty="0">
              <a:solidFill>
                <a:schemeClr val="tx2">
                  <a:lumMod val="50000"/>
                </a:schemeClr>
              </a:solidFill>
              <a:latin typeface="Cambria" panose="02040503050406030204" pitchFamily="18" charset="0"/>
            </a:endParaRPr>
          </a:p>
        </p:txBody>
      </p:sp>
      <p:sp>
        <p:nvSpPr>
          <p:cNvPr id="10" name="Rounded Rectangle 9"/>
          <p:cNvSpPr/>
          <p:nvPr/>
        </p:nvSpPr>
        <p:spPr>
          <a:xfrm>
            <a:off x="6206067" y="2878666"/>
            <a:ext cx="5774266" cy="324273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lv-LV"/>
          </a:p>
        </p:txBody>
      </p:sp>
      <p:sp>
        <p:nvSpPr>
          <p:cNvPr id="11" name="TextBox 10"/>
          <p:cNvSpPr txBox="1"/>
          <p:nvPr/>
        </p:nvSpPr>
        <p:spPr>
          <a:xfrm>
            <a:off x="4868333" y="2997200"/>
            <a:ext cx="7069667" cy="3093154"/>
          </a:xfrm>
          <a:prstGeom prst="rect">
            <a:avLst/>
          </a:prstGeom>
          <a:noFill/>
        </p:spPr>
        <p:txBody>
          <a:bodyPr wrap="square" rtlCol="0">
            <a:spAutoFit/>
          </a:bodyPr>
          <a:lstStyle/>
          <a:p>
            <a:pPr marL="1543050" lvl="3" indent="-171450" algn="just">
              <a:buFont typeface="Wingdings" panose="05000000000000000000" pitchFamily="2" charset="2"/>
              <a:buChar char="q"/>
            </a:pPr>
            <a:r>
              <a:rPr lang="lv-LV" sz="1300" b="1" dirty="0">
                <a:latin typeface="Cambria" panose="02040503050406030204" pitchFamily="18" charset="0"/>
              </a:rPr>
              <a:t>Darbavietu skaita </a:t>
            </a:r>
            <a:r>
              <a:rPr lang="lv-LV" sz="1300" dirty="0">
                <a:latin typeface="Cambria" panose="02040503050406030204" pitchFamily="18" charset="0"/>
              </a:rPr>
              <a:t>pieaugums tiek skatīts pret iepriekšējo kalendāro gadu pirms projekta iesnieguma iesniegšanas </a:t>
            </a:r>
            <a:r>
              <a:rPr lang="lv-LV" sz="1300" dirty="0" smtClean="0">
                <a:latin typeface="Cambria" panose="02040503050406030204" pitchFamily="18" charset="0"/>
              </a:rPr>
              <a:t>dienas:</a:t>
            </a:r>
          </a:p>
          <a:p>
            <a:pPr marL="1543050" lvl="3" indent="-171450" algn="just">
              <a:buFont typeface="Arial" panose="020B0604020202020204" pitchFamily="34" charset="0"/>
              <a:buChar char="•"/>
            </a:pPr>
            <a:r>
              <a:rPr lang="lv-LV" sz="1300" dirty="0" smtClean="0">
                <a:latin typeface="Cambria" panose="02040503050406030204" pitchFamily="18" charset="0"/>
              </a:rPr>
              <a:t>sīkiem </a:t>
            </a:r>
            <a:r>
              <a:rPr lang="lv-LV" sz="1300" dirty="0">
                <a:latin typeface="Cambria" panose="02040503050406030204" pitchFamily="18" charset="0"/>
              </a:rPr>
              <a:t>(mikro) un maziem uzņēmumiem - jārada vismaz viena jauna </a:t>
            </a:r>
            <a:r>
              <a:rPr lang="lv-LV" sz="1300" dirty="0" smtClean="0">
                <a:latin typeface="Cambria" panose="02040503050406030204" pitchFamily="18" charset="0"/>
              </a:rPr>
              <a:t>darbavieta;</a:t>
            </a:r>
          </a:p>
          <a:p>
            <a:pPr marL="1543050" lvl="3" indent="-171450" algn="just">
              <a:buFont typeface="Arial" panose="020B0604020202020204" pitchFamily="34" charset="0"/>
              <a:buChar char="•"/>
            </a:pPr>
            <a:r>
              <a:rPr lang="lv-LV" sz="1300" dirty="0" smtClean="0">
                <a:latin typeface="Cambria" panose="02040503050406030204" pitchFamily="18" charset="0"/>
              </a:rPr>
              <a:t>vidējiem </a:t>
            </a:r>
            <a:r>
              <a:rPr lang="lv-LV" sz="1300" dirty="0">
                <a:latin typeface="Cambria" panose="02040503050406030204" pitchFamily="18" charset="0"/>
              </a:rPr>
              <a:t>uzņēmumiem - jārada vismaz divas jaunas darbavietas. Katru </a:t>
            </a:r>
            <a:r>
              <a:rPr lang="lv-LV" sz="1300" dirty="0" err="1">
                <a:latin typeface="Cambria" panose="02040503050406030204" pitchFamily="18" charset="0"/>
              </a:rPr>
              <a:t>jaunizveidoto</a:t>
            </a:r>
            <a:r>
              <a:rPr lang="lv-LV" sz="1300" dirty="0">
                <a:latin typeface="Cambria" panose="02040503050406030204" pitchFamily="18" charset="0"/>
              </a:rPr>
              <a:t> darbavietu ir jāsaglabā vismaz divus gadus no dienas, kad attiecīgā darbavieta pirmo reizi ir </a:t>
            </a:r>
            <a:r>
              <a:rPr lang="lv-LV" sz="1300" dirty="0" smtClean="0">
                <a:latin typeface="Cambria" panose="02040503050406030204" pitchFamily="18" charset="0"/>
              </a:rPr>
              <a:t>nodrošināta;</a:t>
            </a:r>
          </a:p>
          <a:p>
            <a:pPr marL="1543050" lvl="3" indent="-171450" algn="just">
              <a:buFont typeface="Arial" panose="020B0604020202020204" pitchFamily="34" charset="0"/>
              <a:buChar char="•"/>
            </a:pPr>
            <a:r>
              <a:rPr lang="lv-LV" sz="1300" dirty="0" smtClean="0">
                <a:latin typeface="Cambria" panose="02040503050406030204" pitchFamily="18" charset="0"/>
              </a:rPr>
              <a:t>lieliem </a:t>
            </a:r>
            <a:r>
              <a:rPr lang="lv-LV" sz="1300" dirty="0">
                <a:latin typeface="Cambria" panose="02040503050406030204" pitchFamily="18" charset="0"/>
              </a:rPr>
              <a:t>uzņēmumiem - jārada vismaz piecas jaunas darbavietas. Katru </a:t>
            </a:r>
            <a:r>
              <a:rPr lang="lv-LV" sz="1300" dirty="0" err="1">
                <a:latin typeface="Cambria" panose="02040503050406030204" pitchFamily="18" charset="0"/>
              </a:rPr>
              <a:t>jaunizveidoto</a:t>
            </a:r>
            <a:r>
              <a:rPr lang="lv-LV" sz="1300" dirty="0">
                <a:latin typeface="Cambria" panose="02040503050406030204" pitchFamily="18" charset="0"/>
              </a:rPr>
              <a:t> darbavietu ir jāsaglabā vismaz piecus gadus no dienas, kad attiecīgā darbavieta pirmo reizi ir nodrošināta;</a:t>
            </a:r>
          </a:p>
          <a:p>
            <a:pPr marL="1543050" lvl="3" indent="-171450" algn="just">
              <a:buFont typeface="Wingdings" panose="05000000000000000000" pitchFamily="2" charset="2"/>
              <a:buChar char="q"/>
            </a:pPr>
            <a:r>
              <a:rPr lang="lv-LV" sz="1300" dirty="0" err="1">
                <a:latin typeface="Cambria" panose="02040503050406030204" pitchFamily="18" charset="0"/>
              </a:rPr>
              <a:t>Jaunizveidotu</a:t>
            </a:r>
            <a:r>
              <a:rPr lang="lv-LV" sz="1300" dirty="0">
                <a:latin typeface="Cambria" panose="02040503050406030204" pitchFamily="18" charset="0"/>
              </a:rPr>
              <a:t> </a:t>
            </a:r>
            <a:r>
              <a:rPr lang="lv-LV" sz="1300" dirty="0" err="1">
                <a:latin typeface="Cambria" panose="02040503050406030204" pitchFamily="18" charset="0"/>
              </a:rPr>
              <a:t>remigrantu</a:t>
            </a:r>
            <a:r>
              <a:rPr lang="lv-LV" sz="1300" dirty="0">
                <a:latin typeface="Cambria" panose="02040503050406030204" pitchFamily="18" charset="0"/>
              </a:rPr>
              <a:t> uzņēmumu gadījumā nav jārada papildu jaunas darbavietas, kā </a:t>
            </a:r>
            <a:r>
              <a:rPr lang="lv-LV" sz="1300" dirty="0" err="1">
                <a:latin typeface="Cambria" panose="02040503050406030204" pitchFamily="18" charset="0"/>
              </a:rPr>
              <a:t>jaunizveidotā</a:t>
            </a:r>
            <a:r>
              <a:rPr lang="lv-LV" sz="1300" dirty="0">
                <a:latin typeface="Cambria" panose="02040503050406030204" pitchFamily="18" charset="0"/>
              </a:rPr>
              <a:t> darbavieta ir attiecināma tā darbavieta, kurā strādā </a:t>
            </a:r>
            <a:r>
              <a:rPr lang="lv-LV" sz="1300" dirty="0" err="1">
                <a:latin typeface="Cambria" panose="02040503050406030204" pitchFamily="18" charset="0"/>
              </a:rPr>
              <a:t>remigrants</a:t>
            </a:r>
            <a:r>
              <a:rPr lang="lv-LV" sz="1300" dirty="0">
                <a:latin typeface="Cambria" panose="02040503050406030204" pitchFamily="18" charset="0"/>
              </a:rPr>
              <a:t>, kurš ir izveidojis savu uzņēmumu.</a:t>
            </a:r>
          </a:p>
          <a:p>
            <a:pPr marL="1543050" lvl="3" indent="-171450" algn="just">
              <a:buFont typeface="Wingdings" panose="05000000000000000000" pitchFamily="2" charset="2"/>
              <a:buChar char="q"/>
            </a:pPr>
            <a:r>
              <a:rPr lang="lv-LV" sz="1300" dirty="0">
                <a:latin typeface="Cambria" panose="02040503050406030204" pitchFamily="18" charset="0"/>
              </a:rPr>
              <a:t>Atalgojuma apmērs izveidotajai darbavietai jānodrošina vismaz sākotnējā apmērā visu projekta realizācijas un tā uzraudzības periodu.</a:t>
            </a:r>
          </a:p>
        </p:txBody>
      </p:sp>
    </p:spTree>
    <p:extLst>
      <p:ext uri="{BB962C8B-B14F-4D97-AF65-F5344CB8AC3E}">
        <p14:creationId xmlns:p14="http://schemas.microsoft.com/office/powerpoint/2010/main" val="275749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60858" y="6425919"/>
            <a:ext cx="1312025" cy="365125"/>
          </a:xfrm>
        </p:spPr>
        <p:txBody>
          <a:bodyPr/>
          <a:lstStyle/>
          <a:p>
            <a:fld id="{20689A35-9F65-4509-999E-1BEBEF8DECDE}" type="slidenum">
              <a:rPr lang="lv-LV" sz="2600" smtClean="0"/>
              <a:t>8</a:t>
            </a:fld>
            <a:endParaRPr lang="lv-LV" sz="2600"/>
          </a:p>
        </p:txBody>
      </p:sp>
      <p:sp>
        <p:nvSpPr>
          <p:cNvPr id="3" name="Rectangle 2"/>
          <p:cNvSpPr/>
          <p:nvPr/>
        </p:nvSpPr>
        <p:spPr>
          <a:xfrm>
            <a:off x="203200" y="0"/>
            <a:ext cx="11988800" cy="769441"/>
          </a:xfrm>
          <a:prstGeom prst="rect">
            <a:avLst/>
          </a:prstGeom>
        </p:spPr>
        <p:txBody>
          <a:bodyPr wrap="square">
            <a:spAutoFit/>
          </a:bodyPr>
          <a:lstStyle/>
          <a:p>
            <a:r>
              <a:rPr lang="lv-LV" sz="4400" b="1" dirty="0">
                <a:solidFill>
                  <a:schemeClr val="accent4">
                    <a:lumMod val="50000"/>
                  </a:schemeClr>
                </a:solidFill>
                <a:latin typeface="Cambria" panose="02040503050406030204" pitchFamily="18" charset="0"/>
              </a:rPr>
              <a:t>Grantu programmas </a:t>
            </a:r>
            <a:r>
              <a:rPr lang="lv-LV" sz="4400" b="1" dirty="0" err="1">
                <a:solidFill>
                  <a:schemeClr val="accent4">
                    <a:lumMod val="50000"/>
                  </a:schemeClr>
                </a:solidFill>
                <a:latin typeface="Cambria" panose="02040503050406030204" pitchFamily="18" charset="0"/>
              </a:rPr>
              <a:t>NEatbalstāmās</a:t>
            </a:r>
            <a:r>
              <a:rPr lang="lv-LV" sz="4400" b="1" dirty="0">
                <a:solidFill>
                  <a:schemeClr val="accent4">
                    <a:lumMod val="50000"/>
                  </a:schemeClr>
                </a:solidFill>
                <a:latin typeface="Cambria" panose="02040503050406030204" pitchFamily="18" charset="0"/>
              </a:rPr>
              <a:t> izmaksas</a:t>
            </a:r>
          </a:p>
        </p:txBody>
      </p:sp>
      <p:sp>
        <p:nvSpPr>
          <p:cNvPr id="4" name="TextBox 3"/>
          <p:cNvSpPr txBox="1"/>
          <p:nvPr/>
        </p:nvSpPr>
        <p:spPr>
          <a:xfrm>
            <a:off x="-160866" y="723179"/>
            <a:ext cx="5969000" cy="5940088"/>
          </a:xfrm>
          <a:prstGeom prst="rect">
            <a:avLst/>
          </a:prstGeom>
          <a:noFill/>
        </p:spPr>
        <p:txBody>
          <a:bodyPr wrap="square" rtlCol="0">
            <a:spAutoFit/>
          </a:bodyPr>
          <a:lstStyle/>
          <a:p>
            <a:pPr marL="800100" lvl="1" indent="-342900" algn="just">
              <a:buClr>
                <a:schemeClr val="accent4">
                  <a:lumMod val="50000"/>
                </a:schemeClr>
              </a:buClr>
              <a:buFont typeface="Wingdings" panose="05000000000000000000" pitchFamily="2" charset="2"/>
              <a:buChar char="§"/>
            </a:pPr>
            <a:r>
              <a:rPr lang="lv-LV" sz="2000" dirty="0">
                <a:latin typeface="Cambria" panose="02040503050406030204" pitchFamily="18" charset="0"/>
              </a:rPr>
              <a:t>izmaksas, kas radušās pirms līguma ar Pašvaldību </a:t>
            </a:r>
            <a:r>
              <a:rPr lang="lv-LV" sz="2000" dirty="0" smtClean="0">
                <a:latin typeface="Cambria" panose="02040503050406030204" pitchFamily="18" charset="0"/>
              </a:rPr>
              <a:t>noslēgšanas;</a:t>
            </a:r>
          </a:p>
          <a:p>
            <a:pPr marL="800100" lvl="1" indent="-342900" algn="just">
              <a:buClr>
                <a:schemeClr val="accent4">
                  <a:lumMod val="50000"/>
                </a:schemeClr>
              </a:buClr>
              <a:buFont typeface="Wingdings" panose="05000000000000000000" pitchFamily="2" charset="2"/>
              <a:buChar char="§"/>
            </a:pPr>
            <a:r>
              <a:rPr lang="lv-LV" sz="2000" dirty="0" smtClean="0">
                <a:latin typeface="Cambria" panose="02040503050406030204" pitchFamily="18" charset="0"/>
              </a:rPr>
              <a:t>nekustamā </a:t>
            </a:r>
            <a:r>
              <a:rPr lang="lv-LV" sz="2000" dirty="0">
                <a:latin typeface="Cambria" panose="02040503050406030204" pitchFamily="18" charset="0"/>
              </a:rPr>
              <a:t>īpašuma (zemes, ēku, telpu) iegādes un nomas izmaksas, būvniecības (visu veidu būvju projektēšana un būvdarbi, kurus veic būvlaukumā vai būvē, lai radītu būvi, novietotu iepriekš izgatavotu būvi vai tās daļu, pārbūvētu, atjaunotu, restaurētu, iekonservētu, nojauktu būvi vai ierīkotu inženiertīklu, kā arī interjera projekti) izmaksas (nav attiecināms uz tehnikas un/vai iekārtu montāžas un uzstādīšanas izmaksām</a:t>
            </a:r>
            <a:r>
              <a:rPr lang="lv-LV" sz="2000" dirty="0" smtClean="0">
                <a:latin typeface="Cambria" panose="02040503050406030204" pitchFamily="18" charset="0"/>
              </a:rPr>
              <a:t>);</a:t>
            </a:r>
          </a:p>
          <a:p>
            <a:pPr marL="800100" lvl="1" indent="-342900" algn="just">
              <a:buClr>
                <a:schemeClr val="accent4">
                  <a:lumMod val="50000"/>
                </a:schemeClr>
              </a:buClr>
              <a:buFont typeface="Wingdings" panose="05000000000000000000" pitchFamily="2" charset="2"/>
              <a:buChar char="§"/>
            </a:pPr>
            <a:r>
              <a:rPr lang="lv-LV" sz="2000" dirty="0" smtClean="0">
                <a:latin typeface="Cambria" panose="02040503050406030204" pitchFamily="18" charset="0"/>
              </a:rPr>
              <a:t>mārketinga </a:t>
            </a:r>
            <a:r>
              <a:rPr lang="lv-LV" sz="2000" dirty="0">
                <a:latin typeface="Cambria" panose="02040503050406030204" pitchFamily="18" charset="0"/>
              </a:rPr>
              <a:t>materiālu izstrādes izmaksas (tai skaitā visa veida reklāma un dalība izstādēs</a:t>
            </a:r>
            <a:r>
              <a:rPr lang="lv-LV" sz="2000" dirty="0" smtClean="0">
                <a:latin typeface="Cambria" panose="02040503050406030204" pitchFamily="18" charset="0"/>
              </a:rPr>
              <a:t>);</a:t>
            </a:r>
          </a:p>
          <a:p>
            <a:pPr marL="800100" lvl="1" indent="-342900" algn="just">
              <a:buClr>
                <a:schemeClr val="accent4">
                  <a:lumMod val="50000"/>
                </a:schemeClr>
              </a:buClr>
              <a:buFont typeface="Wingdings" panose="05000000000000000000" pitchFamily="2" charset="2"/>
              <a:buChar char="§"/>
            </a:pPr>
            <a:r>
              <a:rPr lang="lv-LV" sz="2000" dirty="0" smtClean="0">
                <a:latin typeface="Cambria" panose="02040503050406030204" pitchFamily="18" charset="0"/>
              </a:rPr>
              <a:t>konkursa </a:t>
            </a:r>
            <a:r>
              <a:rPr lang="lv-LV" sz="2000" dirty="0">
                <a:latin typeface="Cambria" panose="02040503050406030204" pitchFamily="18" charset="0"/>
              </a:rPr>
              <a:t>pieteikuma sagatavošanas </a:t>
            </a:r>
            <a:r>
              <a:rPr lang="lv-LV" sz="2000" dirty="0" smtClean="0">
                <a:latin typeface="Cambria" panose="02040503050406030204" pitchFamily="18" charset="0"/>
              </a:rPr>
              <a:t>izmaksas;</a:t>
            </a:r>
          </a:p>
          <a:p>
            <a:pPr marL="800100" lvl="1" indent="-342900" algn="just">
              <a:buClr>
                <a:schemeClr val="accent4">
                  <a:lumMod val="50000"/>
                </a:schemeClr>
              </a:buClr>
              <a:buFont typeface="Wingdings" panose="05000000000000000000" pitchFamily="2" charset="2"/>
              <a:buChar char="§"/>
            </a:pPr>
            <a:r>
              <a:rPr lang="lv-LV" sz="2000" dirty="0" smtClean="0">
                <a:latin typeface="Cambria" panose="02040503050406030204" pitchFamily="18" charset="0"/>
              </a:rPr>
              <a:t>darba </a:t>
            </a:r>
            <a:r>
              <a:rPr lang="lv-LV" sz="2000" dirty="0">
                <a:latin typeface="Cambria" panose="02040503050406030204" pitchFamily="18" charset="0"/>
              </a:rPr>
              <a:t>alga </a:t>
            </a:r>
            <a:r>
              <a:rPr lang="lv-LV" sz="2000" dirty="0" smtClean="0">
                <a:latin typeface="Cambria" panose="02040503050406030204" pitchFamily="18" charset="0"/>
              </a:rPr>
              <a:t>uzņēmumā </a:t>
            </a:r>
            <a:r>
              <a:rPr lang="lv-LV" sz="2000" dirty="0">
                <a:latin typeface="Cambria" panose="02040503050406030204" pitchFamily="18" charset="0"/>
              </a:rPr>
              <a:t>(nav attiecināms uz darba vietu izveidi </a:t>
            </a:r>
            <a:r>
              <a:rPr lang="lv-LV" sz="2000" dirty="0" err="1" smtClean="0">
                <a:latin typeface="Cambria" panose="02040503050406030204" pitchFamily="18" charset="0"/>
              </a:rPr>
              <a:t>remigrantam</a:t>
            </a:r>
            <a:r>
              <a:rPr lang="lv-LV" sz="2000" dirty="0" smtClean="0">
                <a:latin typeface="Cambria" panose="02040503050406030204" pitchFamily="18" charset="0"/>
              </a:rPr>
              <a:t>);</a:t>
            </a:r>
            <a:endParaRPr lang="lv-LV" sz="2000" dirty="0">
              <a:latin typeface="Cambria" panose="02040503050406030204" pitchFamily="18" charset="0"/>
            </a:endParaRPr>
          </a:p>
          <a:p>
            <a:pPr marL="742950" lvl="1" indent="-285750" algn="just">
              <a:buClr>
                <a:schemeClr val="accent4">
                  <a:lumMod val="50000"/>
                </a:schemeClr>
              </a:buClr>
              <a:buFont typeface="Wingdings" panose="05000000000000000000" pitchFamily="2" charset="2"/>
              <a:buChar char="ü"/>
            </a:pPr>
            <a:endParaRPr lang="lv-LV" sz="2000" dirty="0"/>
          </a:p>
        </p:txBody>
      </p:sp>
      <p:sp>
        <p:nvSpPr>
          <p:cNvPr id="6" name="TextBox 5"/>
          <p:cNvSpPr txBox="1"/>
          <p:nvPr/>
        </p:nvSpPr>
        <p:spPr>
          <a:xfrm>
            <a:off x="5630330" y="748579"/>
            <a:ext cx="6045203" cy="5016758"/>
          </a:xfrm>
          <a:prstGeom prst="rect">
            <a:avLst/>
          </a:prstGeom>
          <a:noFill/>
        </p:spPr>
        <p:txBody>
          <a:bodyPr wrap="square" rtlCol="0">
            <a:spAutoFit/>
          </a:bodyPr>
          <a:lstStyle/>
          <a:p>
            <a:pPr marL="800100" lvl="1" indent="-342900">
              <a:buClr>
                <a:schemeClr val="accent4">
                  <a:lumMod val="50000"/>
                </a:schemeClr>
              </a:buClr>
              <a:buFont typeface="Wingdings" panose="05000000000000000000" pitchFamily="2" charset="2"/>
              <a:buChar char="§"/>
            </a:pPr>
            <a:r>
              <a:rPr lang="lv-LV" sz="2000" dirty="0" smtClean="0">
                <a:latin typeface="Cambria" panose="02040503050406030204" pitchFamily="18" charset="0"/>
              </a:rPr>
              <a:t>visa </a:t>
            </a:r>
            <a:r>
              <a:rPr lang="lv-LV" sz="2000" dirty="0">
                <a:latin typeface="Cambria" panose="02040503050406030204" pitchFamily="18" charset="0"/>
              </a:rPr>
              <a:t>veida nodokļi un nodevas (nav attiecināms uz valsts nodevām par preču zīmes vai patenta reģistrāciju</a:t>
            </a:r>
            <a:r>
              <a:rPr lang="lv-LV" sz="2000" dirty="0" smtClean="0">
                <a:latin typeface="Cambria" panose="02040503050406030204" pitchFamily="18" charset="0"/>
              </a:rPr>
              <a:t>);</a:t>
            </a:r>
          </a:p>
          <a:p>
            <a:pPr marL="800100" lvl="1" indent="-342900">
              <a:buClr>
                <a:schemeClr val="accent4">
                  <a:lumMod val="50000"/>
                </a:schemeClr>
              </a:buClr>
              <a:buFont typeface="Wingdings" panose="05000000000000000000" pitchFamily="2" charset="2"/>
              <a:buChar char="§"/>
            </a:pPr>
            <a:r>
              <a:rPr lang="lv-LV" sz="2000" dirty="0" smtClean="0">
                <a:latin typeface="Cambria" panose="02040503050406030204" pitchFamily="18" charset="0"/>
              </a:rPr>
              <a:t>valūtas </a:t>
            </a:r>
            <a:r>
              <a:rPr lang="lv-LV" sz="2000" dirty="0">
                <a:latin typeface="Cambria" panose="02040503050406030204" pitchFamily="18" charset="0"/>
              </a:rPr>
              <a:t>maiņas </a:t>
            </a:r>
            <a:r>
              <a:rPr lang="lv-LV" sz="2000" dirty="0" smtClean="0">
                <a:latin typeface="Cambria" panose="02040503050406030204" pitchFamily="18" charset="0"/>
              </a:rPr>
              <a:t>izdevumi;</a:t>
            </a:r>
          </a:p>
          <a:p>
            <a:pPr marL="800100" lvl="1" indent="-342900">
              <a:buClr>
                <a:schemeClr val="accent4">
                  <a:lumMod val="50000"/>
                </a:schemeClr>
              </a:buClr>
              <a:buFont typeface="Wingdings" panose="05000000000000000000" pitchFamily="2" charset="2"/>
              <a:buChar char="§"/>
            </a:pPr>
            <a:r>
              <a:rPr lang="lv-LV" sz="2000" dirty="0" smtClean="0">
                <a:latin typeface="Cambria" panose="02040503050406030204" pitchFamily="18" charset="0"/>
              </a:rPr>
              <a:t>izmaksas </a:t>
            </a:r>
            <a:r>
              <a:rPr lang="lv-LV" sz="2000" dirty="0">
                <a:latin typeface="Cambria" panose="02040503050406030204" pitchFamily="18" charset="0"/>
              </a:rPr>
              <a:t>izejmateriālu un citu apgrozāmo līdzekļu iegāde pakalpojuma </a:t>
            </a:r>
            <a:r>
              <a:rPr lang="lv-LV" sz="2000" dirty="0" smtClean="0">
                <a:latin typeface="Cambria" panose="02040503050406030204" pitchFamily="18" charset="0"/>
              </a:rPr>
              <a:t>sniegšanai;</a:t>
            </a:r>
          </a:p>
          <a:p>
            <a:pPr marL="800100" lvl="1" indent="-342900">
              <a:buClr>
                <a:schemeClr val="accent4">
                  <a:lumMod val="50000"/>
                </a:schemeClr>
              </a:buClr>
              <a:buFont typeface="Wingdings" panose="05000000000000000000" pitchFamily="2" charset="2"/>
              <a:buChar char="§"/>
            </a:pPr>
            <a:r>
              <a:rPr lang="lv-LV" sz="2000" dirty="0" smtClean="0">
                <a:latin typeface="Cambria" panose="02040503050406030204" pitchFamily="18" charset="0"/>
              </a:rPr>
              <a:t>transporta </a:t>
            </a:r>
            <a:r>
              <a:rPr lang="lv-LV" sz="2000" dirty="0">
                <a:latin typeface="Cambria" panose="02040503050406030204" pitchFamily="18" charset="0"/>
              </a:rPr>
              <a:t>līdzekļu, datortehnikas (datori un monitori), drukas iekārtu (kas paredzētas dokumenta papīra formas kopijas kopēšanas/skenēšanas procesā iegūšanai), sakaru līdzekļu, komunikācijas tehnoloģiju infrastruktūras komponenšu (serveri, disku masīvi un komunikāciju iekārtas), kā arī datu centru un </a:t>
            </a:r>
            <a:r>
              <a:rPr lang="lv-LV" sz="2000" dirty="0" err="1">
                <a:latin typeface="Cambria" panose="02040503050406030204" pitchFamily="18" charset="0"/>
              </a:rPr>
              <a:t>mākoņpakalpojumu</a:t>
            </a:r>
            <a:r>
              <a:rPr lang="lv-LV" sz="2000" dirty="0">
                <a:latin typeface="Cambria" panose="02040503050406030204" pitchFamily="18" charset="0"/>
              </a:rPr>
              <a:t> iegādes vai nomas izmaksas (izņemot specializētus</a:t>
            </a:r>
            <a:r>
              <a:rPr lang="lv-LV" sz="2000" dirty="0" smtClean="0">
                <a:latin typeface="Cambria" panose="02040503050406030204" pitchFamily="18" charset="0"/>
              </a:rPr>
              <a:t>);</a:t>
            </a:r>
          </a:p>
          <a:p>
            <a:pPr marL="800100" lvl="1" indent="-342900">
              <a:buClr>
                <a:schemeClr val="accent4">
                  <a:lumMod val="50000"/>
                </a:schemeClr>
              </a:buClr>
              <a:buFont typeface="Wingdings" panose="05000000000000000000" pitchFamily="2" charset="2"/>
              <a:buChar char="§"/>
            </a:pPr>
            <a:r>
              <a:rPr lang="lv-LV" sz="2000" dirty="0" smtClean="0">
                <a:latin typeface="Cambria" panose="02040503050406030204" pitchFamily="18" charset="0"/>
              </a:rPr>
              <a:t>citas </a:t>
            </a:r>
            <a:r>
              <a:rPr lang="lv-LV" sz="2000" dirty="0">
                <a:latin typeface="Cambria" panose="02040503050406030204" pitchFamily="18" charset="0"/>
              </a:rPr>
              <a:t>izmaksas.</a:t>
            </a:r>
            <a:endParaRPr lang="lv-LV" dirty="0">
              <a:latin typeface="Cambria" panose="02040503050406030204" pitchFamily="18" charset="0"/>
            </a:endParaRPr>
          </a:p>
        </p:txBody>
      </p:sp>
    </p:spTree>
    <p:extLst>
      <p:ext uri="{BB962C8B-B14F-4D97-AF65-F5344CB8AC3E}">
        <p14:creationId xmlns:p14="http://schemas.microsoft.com/office/powerpoint/2010/main" val="3384799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611658" y="6425919"/>
            <a:ext cx="1312025" cy="365125"/>
          </a:xfrm>
        </p:spPr>
        <p:txBody>
          <a:bodyPr/>
          <a:lstStyle/>
          <a:p>
            <a:fld id="{20689A35-9F65-4509-999E-1BEBEF8DECDE}" type="slidenum">
              <a:rPr lang="lv-LV" sz="2600" smtClean="0"/>
              <a:t>9</a:t>
            </a:fld>
            <a:endParaRPr lang="lv-LV" sz="2600" dirty="0"/>
          </a:p>
        </p:txBody>
      </p:sp>
      <p:grpSp>
        <p:nvGrpSpPr>
          <p:cNvPr id="3" name="Group 2"/>
          <p:cNvGrpSpPr/>
          <p:nvPr/>
        </p:nvGrpSpPr>
        <p:grpSpPr>
          <a:xfrm>
            <a:off x="1190366" y="4096950"/>
            <a:ext cx="10091622" cy="2300110"/>
            <a:chOff x="1190366" y="3995351"/>
            <a:chExt cx="10091622" cy="2300110"/>
          </a:xfrm>
        </p:grpSpPr>
        <p:pic>
          <p:nvPicPr>
            <p:cNvPr id="4" name="Picture 3"/>
            <p:cNvPicPr>
              <a:picLocks noChangeAspect="1"/>
            </p:cNvPicPr>
            <p:nvPr/>
          </p:nvPicPr>
          <p:blipFill>
            <a:blip r:embed="rId2"/>
            <a:stretch>
              <a:fillRect/>
            </a:stretch>
          </p:blipFill>
          <p:spPr>
            <a:xfrm>
              <a:off x="7142206" y="3995351"/>
              <a:ext cx="1768428" cy="1150759"/>
            </a:xfrm>
            <a:prstGeom prst="rect">
              <a:avLst/>
            </a:prstGeom>
          </p:spPr>
        </p:pic>
        <p:pic>
          <p:nvPicPr>
            <p:cNvPr id="5" name="Picture 4"/>
            <p:cNvPicPr>
              <a:picLocks noChangeAspect="1"/>
            </p:cNvPicPr>
            <p:nvPr/>
          </p:nvPicPr>
          <p:blipFill>
            <a:blip r:embed="rId3"/>
            <a:stretch>
              <a:fillRect/>
            </a:stretch>
          </p:blipFill>
          <p:spPr>
            <a:xfrm>
              <a:off x="9092940" y="3999295"/>
              <a:ext cx="2189048" cy="19237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040" y="5016843"/>
              <a:ext cx="1278618" cy="1278618"/>
            </a:xfrm>
            <a:prstGeom prst="rect">
              <a:avLst/>
            </a:prstGeom>
          </p:spPr>
        </p:pic>
        <p:pic>
          <p:nvPicPr>
            <p:cNvPr id="7" name="Picture 6"/>
            <p:cNvPicPr>
              <a:picLocks noChangeAspect="1"/>
            </p:cNvPicPr>
            <p:nvPr/>
          </p:nvPicPr>
          <p:blipFill>
            <a:blip r:embed="rId5"/>
            <a:stretch>
              <a:fillRect/>
            </a:stretch>
          </p:blipFill>
          <p:spPr>
            <a:xfrm>
              <a:off x="3453967" y="3997937"/>
              <a:ext cx="1725318" cy="115224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784" y="4737527"/>
              <a:ext cx="1612428" cy="1207765"/>
            </a:xfrm>
            <a:prstGeom prst="rect">
              <a:avLst/>
            </a:prstGeom>
          </p:spPr>
        </p:pic>
        <p:pic>
          <p:nvPicPr>
            <p:cNvPr id="9" name="Picture 8"/>
            <p:cNvPicPr>
              <a:picLocks noChangeAspect="1"/>
            </p:cNvPicPr>
            <p:nvPr/>
          </p:nvPicPr>
          <p:blipFill>
            <a:blip r:embed="rId7"/>
            <a:stretch>
              <a:fillRect/>
            </a:stretch>
          </p:blipFill>
          <p:spPr>
            <a:xfrm>
              <a:off x="1190366" y="3996380"/>
              <a:ext cx="1536357" cy="1152268"/>
            </a:xfrm>
            <a:prstGeom prst="rect">
              <a:avLst/>
            </a:prstGeom>
          </p:spPr>
        </p:pic>
      </p:grpSp>
      <p:sp>
        <p:nvSpPr>
          <p:cNvPr id="10" name="TextBox 9"/>
          <p:cNvSpPr txBox="1"/>
          <p:nvPr/>
        </p:nvSpPr>
        <p:spPr>
          <a:xfrm>
            <a:off x="2413000" y="143932"/>
            <a:ext cx="6510867" cy="830997"/>
          </a:xfrm>
          <a:prstGeom prst="rect">
            <a:avLst/>
          </a:prstGeom>
          <a:noFill/>
        </p:spPr>
        <p:txBody>
          <a:bodyPr wrap="square" rtlCol="0">
            <a:spAutoFit/>
          </a:bodyPr>
          <a:lstStyle/>
          <a:p>
            <a:r>
              <a:rPr lang="lv-LV" sz="4800" b="1" dirty="0" smtClean="0">
                <a:solidFill>
                  <a:schemeClr val="accent4">
                    <a:lumMod val="50000"/>
                  </a:schemeClr>
                </a:solidFill>
                <a:latin typeface="Cambria" panose="02040503050406030204" pitchFamily="18" charset="0"/>
              </a:rPr>
              <a:t>Neatbalstāmās sfēras</a:t>
            </a:r>
          </a:p>
        </p:txBody>
      </p:sp>
      <p:sp>
        <p:nvSpPr>
          <p:cNvPr id="11" name="TextBox 10"/>
          <p:cNvSpPr txBox="1"/>
          <p:nvPr/>
        </p:nvSpPr>
        <p:spPr>
          <a:xfrm>
            <a:off x="1981200" y="1447800"/>
            <a:ext cx="8466667" cy="369332"/>
          </a:xfrm>
          <a:prstGeom prst="rect">
            <a:avLst/>
          </a:prstGeom>
          <a:noFill/>
        </p:spPr>
        <p:txBody>
          <a:bodyPr wrap="square" rtlCol="0">
            <a:spAutoFit/>
          </a:bodyPr>
          <a:lstStyle/>
          <a:p>
            <a:pPr marL="285750" indent="-285750">
              <a:buClr>
                <a:schemeClr val="accent4">
                  <a:lumMod val="50000"/>
                </a:schemeClr>
              </a:buClr>
              <a:buFont typeface="Arial" panose="020B0604020202020204" pitchFamily="34" charset="0"/>
              <a:buChar char="•"/>
            </a:pPr>
            <a:endParaRPr lang="lv-LV" dirty="0"/>
          </a:p>
        </p:txBody>
      </p:sp>
      <p:graphicFrame>
        <p:nvGraphicFramePr>
          <p:cNvPr id="14" name="TextBox 9">
            <a:extLst>
              <a:ext uri="{FF2B5EF4-FFF2-40B4-BE49-F238E27FC236}">
                <a16:creationId xmlns="" xmlns:a16="http://schemas.microsoft.com/office/drawing/2014/main" id="{73A8101A-5E87-40BB-9A69-0CDD7F71FBA8}"/>
              </a:ext>
            </a:extLst>
          </p:cNvPr>
          <p:cNvGraphicFramePr/>
          <p:nvPr>
            <p:extLst>
              <p:ext uri="{D42A27DB-BD31-4B8C-83A1-F6EECF244321}">
                <p14:modId xmlns:p14="http://schemas.microsoft.com/office/powerpoint/2010/main" val="448786580"/>
              </p:ext>
            </p:extLst>
          </p:nvPr>
        </p:nvGraphicFramePr>
        <p:xfrm>
          <a:off x="1591732" y="1109133"/>
          <a:ext cx="8957735" cy="276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12"/>
          <p:cNvPicPr>
            <a:picLocks noChangeAspect="1"/>
          </p:cNvPicPr>
          <p:nvPr/>
        </p:nvPicPr>
        <p:blipFill>
          <a:blip r:embed="rId13"/>
          <a:stretch>
            <a:fillRect/>
          </a:stretch>
        </p:blipFill>
        <p:spPr>
          <a:xfrm>
            <a:off x="9838971" y="0"/>
            <a:ext cx="2353029" cy="973667"/>
          </a:xfrm>
          <a:prstGeom prst="rect">
            <a:avLst/>
          </a:prstGeom>
        </p:spPr>
      </p:pic>
    </p:spTree>
    <p:extLst>
      <p:ext uri="{BB962C8B-B14F-4D97-AF65-F5344CB8AC3E}">
        <p14:creationId xmlns:p14="http://schemas.microsoft.com/office/powerpoint/2010/main" val="182814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3611</TotalTime>
  <Words>1608</Words>
  <Application>Microsoft Office PowerPoint</Application>
  <PresentationFormat>Widescreen</PresentationFormat>
  <Paragraphs>160</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Times New Roman</vt:lpstr>
      <vt:lpstr>Wingdings</vt:lpstr>
      <vt:lpstr>Retrospect</vt:lpstr>
      <vt:lpstr> PROGRAMMA «IMPULSS»  biznesa uzsākšanai un attīstībai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Iesniegšanas laiks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Kumaceva</dc:creator>
  <cp:lastModifiedBy>Dina Kumaceva</cp:lastModifiedBy>
  <cp:revision>225</cp:revision>
  <cp:lastPrinted>2024-03-27T12:38:21Z</cp:lastPrinted>
  <dcterms:created xsi:type="dcterms:W3CDTF">2023-02-13T09:19:02Z</dcterms:created>
  <dcterms:modified xsi:type="dcterms:W3CDTF">2024-03-28T08:56:14Z</dcterms:modified>
</cp:coreProperties>
</file>