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9" r:id="rId13"/>
    <p:sldId id="270" r:id="rId14"/>
    <p:sldId id="271" r:id="rId15"/>
    <p:sldId id="273" r:id="rId16"/>
    <p:sldId id="272" r:id="rId17"/>
    <p:sldId id="274" r:id="rId18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00058B95-7355-4F4E-BE37-09A54CDA48D8}" type="datetimeFigureOut">
              <a:rPr lang="lv-LV" smtClean="0"/>
              <a:t>2019.08.07.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AC9E294D-B328-4F81-A6FF-E4A2F1DA6C6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12070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8B95-7355-4F4E-BE37-09A54CDA48D8}" type="datetimeFigureOut">
              <a:rPr lang="lv-LV" smtClean="0"/>
              <a:t>2019.08.07.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294D-B328-4F81-A6FF-E4A2F1DA6C6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10254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8B95-7355-4F4E-BE37-09A54CDA48D8}" type="datetimeFigureOut">
              <a:rPr lang="lv-LV" smtClean="0"/>
              <a:t>2019.08.07.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294D-B328-4F81-A6FF-E4A2F1DA6C6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95474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8B95-7355-4F4E-BE37-09A54CDA48D8}" type="datetimeFigureOut">
              <a:rPr lang="lv-LV" smtClean="0"/>
              <a:t>2019.08.07.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294D-B328-4F81-A6FF-E4A2F1DA6C6F}" type="slidenum">
              <a:rPr lang="lv-LV" smtClean="0"/>
              <a:t>‹#›</a:t>
            </a:fld>
            <a:endParaRPr lang="lv-LV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9608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8B95-7355-4F4E-BE37-09A54CDA48D8}" type="datetimeFigureOut">
              <a:rPr lang="lv-LV" smtClean="0"/>
              <a:t>2019.08.07.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294D-B328-4F81-A6FF-E4A2F1DA6C6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35476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8B95-7355-4F4E-BE37-09A54CDA48D8}" type="datetimeFigureOut">
              <a:rPr lang="lv-LV" smtClean="0"/>
              <a:t>2019.08.07.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294D-B328-4F81-A6FF-E4A2F1DA6C6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76862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8B95-7355-4F4E-BE37-09A54CDA48D8}" type="datetimeFigureOut">
              <a:rPr lang="lv-LV" smtClean="0"/>
              <a:t>2019.08.07.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294D-B328-4F81-A6FF-E4A2F1DA6C6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8400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8B95-7355-4F4E-BE37-09A54CDA48D8}" type="datetimeFigureOut">
              <a:rPr lang="lv-LV" smtClean="0"/>
              <a:t>2019.08.07.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294D-B328-4F81-A6FF-E4A2F1DA6C6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91594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8B95-7355-4F4E-BE37-09A54CDA48D8}" type="datetimeFigureOut">
              <a:rPr lang="lv-LV" smtClean="0"/>
              <a:t>2019.08.07.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294D-B328-4F81-A6FF-E4A2F1DA6C6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54435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8B95-7355-4F4E-BE37-09A54CDA48D8}" type="datetimeFigureOut">
              <a:rPr lang="lv-LV" smtClean="0"/>
              <a:t>2019.08.07.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294D-B328-4F81-A6FF-E4A2F1DA6C6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78755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8B95-7355-4F4E-BE37-09A54CDA48D8}" type="datetimeFigureOut">
              <a:rPr lang="lv-LV" smtClean="0"/>
              <a:t>2019.08.07.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294D-B328-4F81-A6FF-E4A2F1DA6C6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791028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8B95-7355-4F4E-BE37-09A54CDA48D8}" type="datetimeFigureOut">
              <a:rPr lang="lv-LV" smtClean="0"/>
              <a:t>2019.08.07.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294D-B328-4F81-A6FF-E4A2F1DA6C6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331481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8B95-7355-4F4E-BE37-09A54CDA48D8}" type="datetimeFigureOut">
              <a:rPr lang="lv-LV" smtClean="0"/>
              <a:t>2019.08.07.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294D-B328-4F81-A6FF-E4A2F1DA6C6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097489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8B95-7355-4F4E-BE37-09A54CDA48D8}" type="datetimeFigureOut">
              <a:rPr lang="lv-LV" smtClean="0"/>
              <a:t>2019.08.07.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294D-B328-4F81-A6FF-E4A2F1DA6C6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6880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8B95-7355-4F4E-BE37-09A54CDA48D8}" type="datetimeFigureOut">
              <a:rPr lang="lv-LV" smtClean="0"/>
              <a:t>2019.08.07.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294D-B328-4F81-A6FF-E4A2F1DA6C6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44665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8B95-7355-4F4E-BE37-09A54CDA48D8}" type="datetimeFigureOut">
              <a:rPr lang="lv-LV" smtClean="0"/>
              <a:t>2019.08.07.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294D-B328-4F81-A6FF-E4A2F1DA6C6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979405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8B95-7355-4F4E-BE37-09A54CDA48D8}" type="datetimeFigureOut">
              <a:rPr lang="lv-LV" smtClean="0"/>
              <a:t>2019.08.07.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294D-B328-4F81-A6FF-E4A2F1DA6C6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74135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58B95-7355-4F4E-BE37-09A54CDA48D8}" type="datetimeFigureOut">
              <a:rPr lang="lv-LV" smtClean="0"/>
              <a:t>2019.08.07.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E294D-B328-4F81-A6FF-E4A2F1DA6C6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04915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aadso.lv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6206" y="1545058"/>
            <a:ext cx="8791575" cy="2387600"/>
          </a:xfrm>
        </p:spPr>
        <p:txBody>
          <a:bodyPr/>
          <a:lstStyle/>
          <a:p>
            <a:pPr algn="ctr"/>
            <a:r>
              <a:rPr lang="lv-LV" dirty="0" smtClean="0"/>
              <a:t>Atkritumu šķirošana Daugavpils pilsētas pašvaldībā</a:t>
            </a:r>
            <a:endParaRPr lang="lv-LV" dirty="0"/>
          </a:p>
        </p:txBody>
      </p:sp>
      <p:pic>
        <p:nvPicPr>
          <p:cNvPr id="1028" name="Picture 4" descr="SaistÄ«ts attÄ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079" y="5322499"/>
            <a:ext cx="1216077" cy="124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59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333" y="0"/>
            <a:ext cx="9905998" cy="1478570"/>
          </a:xfrm>
        </p:spPr>
        <p:txBody>
          <a:bodyPr/>
          <a:lstStyle/>
          <a:p>
            <a:pPr algn="ctr"/>
            <a:r>
              <a:rPr lang="lv-LV" dirty="0"/>
              <a:t>Metāla iepakojums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2332" y="1213706"/>
            <a:ext cx="9905999" cy="3541714"/>
          </a:xfrm>
        </p:spPr>
        <p:txBody>
          <a:bodyPr/>
          <a:lstStyle/>
          <a:p>
            <a:r>
              <a:rPr lang="lv-LV" dirty="0"/>
              <a:t>Pārstrādei </a:t>
            </a:r>
            <a:r>
              <a:rPr lang="lv-LV" dirty="0" smtClean="0">
                <a:solidFill>
                  <a:srgbClr val="FF0000"/>
                </a:solidFill>
              </a:rPr>
              <a:t>nederīgs</a:t>
            </a:r>
            <a:r>
              <a:rPr lang="lv-LV" dirty="0" smtClean="0"/>
              <a:t> </a:t>
            </a:r>
            <a:r>
              <a:rPr lang="lv-LV" dirty="0"/>
              <a:t>- taukaini, netīri metāla iepakojumi</a:t>
            </a:r>
          </a:p>
          <a:p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031" y="3247521"/>
            <a:ext cx="5311970" cy="3610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841" y="1038898"/>
            <a:ext cx="2335159" cy="2208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90440"/>
            <a:ext cx="6880030" cy="38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Ko tālāk dara ar sašķirotajiem un savāktajiem atkritumiem?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249487"/>
            <a:ext cx="7023452" cy="3541714"/>
          </a:xfrm>
        </p:spPr>
        <p:txBody>
          <a:bodyPr/>
          <a:lstStyle/>
          <a:p>
            <a:r>
              <a:rPr lang="lv-LV" dirty="0" smtClean="0"/>
              <a:t>Sašķirotie un savāktie atkritumi tiek nodoti tālākai pārstrādei un no tiem tiek izgatavoti dažāda veida sadzīves priekšmeti</a:t>
            </a:r>
          </a:p>
          <a:p>
            <a:r>
              <a:rPr lang="lv-LV" dirty="0"/>
              <a:t>Iegūstot otrreizējās izejvielas no izlietotā iepakojuma tiek taupīti ne tikai dabas resursi, bet arī samazināts noglabāto atkritumu daudzums atkritumu </a:t>
            </a:r>
            <a:r>
              <a:rPr lang="lv-LV" dirty="0" smtClean="0"/>
              <a:t>poligonos</a:t>
            </a:r>
          </a:p>
          <a:p>
            <a:endParaRPr lang="lv-LV" dirty="0"/>
          </a:p>
        </p:txBody>
      </p:sp>
      <p:pic>
        <p:nvPicPr>
          <p:cNvPr id="4" name="Picture 3" descr="kakis ar misen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33" y="3275391"/>
            <a:ext cx="4379730" cy="358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32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026" name="Picture 2" descr="http://www.zalajosta.lv/sites/default/files/files/1%2520plakats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73" y="0"/>
            <a:ext cx="9790435" cy="690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05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080" y="0"/>
            <a:ext cx="9707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7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/>
              <a:t>Atkritumu šķirošana Daugavpils pilsētas pašvaldībā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Daugavpils pilsētas pašvaldībā ir izveidoti 100 punkti, kuros ir izvietoti konteineri stikla iepakojuma savākšanai, kā arī jauktā iepakojuma (papīrs / kartons; plastmasas iepakojums un metāla iepakojums) savākšanai</a:t>
            </a:r>
          </a:p>
          <a:p>
            <a:r>
              <a:rPr lang="lv-LV" dirty="0" smtClean="0"/>
              <a:t>No šķiroto atkritumu konteineru uzstādīšanas brīža Daugavpils pilsētas pašvaldības administratīvajā teritorijā kopumā līdz šai  dienai ir savāktas </a:t>
            </a:r>
            <a:r>
              <a:rPr lang="lv-LV" b="1" dirty="0" smtClean="0">
                <a:solidFill>
                  <a:srgbClr val="FF0000"/>
                </a:solidFill>
              </a:rPr>
              <a:t>265,66</a:t>
            </a:r>
            <a:r>
              <a:rPr lang="lv-LV" dirty="0" smtClean="0"/>
              <a:t> </a:t>
            </a:r>
            <a:r>
              <a:rPr lang="lv-LV" dirty="0" smtClean="0"/>
              <a:t>tonnas pārstrādei derīgu materiālu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80674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4" name="Picture 3" descr="AttÄlu rezultÄti vaicÄjumam âÅ¡Ä·irotie atkritumi daugavpilsâ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6"/>
          <a:stretch/>
        </p:blipFill>
        <p:spPr bwMode="auto">
          <a:xfrm>
            <a:off x="1" y="0"/>
            <a:ext cx="5617668" cy="36980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669" y="-1"/>
            <a:ext cx="6574331" cy="3698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412" y="3683440"/>
            <a:ext cx="4476257" cy="3172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668" y="3683440"/>
            <a:ext cx="3971393" cy="317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3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032" y="0"/>
            <a:ext cx="9905998" cy="1478570"/>
          </a:xfrm>
        </p:spPr>
        <p:txBody>
          <a:bodyPr/>
          <a:lstStyle/>
          <a:p>
            <a:pPr algn="ctr"/>
            <a:r>
              <a:rPr lang="lv-LV" dirty="0" smtClean="0"/>
              <a:t>Šķirošanas punktu izvietojuma kartoshēma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8903" y="1351271"/>
            <a:ext cx="9905999" cy="3541714"/>
          </a:xfrm>
        </p:spPr>
        <p:txBody>
          <a:bodyPr/>
          <a:lstStyle/>
          <a:p>
            <a:r>
              <a:rPr lang="lv-LV" dirty="0" smtClean="0"/>
              <a:t>Sīkāka informācija: </a:t>
            </a:r>
            <a:r>
              <a:rPr lang="lv-LV" dirty="0" smtClean="0">
                <a:hlinkClick r:id="rId2"/>
              </a:rPr>
              <a:t>www.aadso.lv</a:t>
            </a:r>
            <a:r>
              <a:rPr lang="lv-LV" dirty="0" smtClean="0"/>
              <a:t> sadaļā «</a:t>
            </a:r>
            <a:r>
              <a:rPr lang="lv-LV" i="1" dirty="0" smtClean="0"/>
              <a:t>Jaunumi</a:t>
            </a:r>
            <a:r>
              <a:rPr lang="lv-LV" dirty="0" smtClean="0"/>
              <a:t>» </a:t>
            </a:r>
            <a:endParaRPr lang="lv-LV" dirty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39188" t="25364" r="22706" b="10745"/>
          <a:stretch/>
        </p:blipFill>
        <p:spPr bwMode="auto">
          <a:xfrm>
            <a:off x="2542120" y="1963373"/>
            <a:ext cx="6116357" cy="48946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567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293" y="2431134"/>
            <a:ext cx="9905998" cy="1478570"/>
          </a:xfrm>
        </p:spPr>
        <p:txBody>
          <a:bodyPr/>
          <a:lstStyle/>
          <a:p>
            <a:r>
              <a:rPr lang="lv-LV" dirty="0" smtClean="0"/>
              <a:t>Paldies par uzmanību!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92858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281" y="75054"/>
            <a:ext cx="9905998" cy="1478570"/>
          </a:xfrm>
        </p:spPr>
        <p:txBody>
          <a:bodyPr/>
          <a:lstStyle/>
          <a:p>
            <a:pPr algn="ctr"/>
            <a:r>
              <a:rPr lang="lv-LV" dirty="0" smtClean="0"/>
              <a:t>Kas ir atkritumu šķirošana? 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061" y="1335086"/>
            <a:ext cx="9905999" cy="3541714"/>
          </a:xfrm>
        </p:spPr>
        <p:txBody>
          <a:bodyPr/>
          <a:lstStyle/>
          <a:p>
            <a:r>
              <a:rPr lang="lv-LV" dirty="0"/>
              <a:t>Atkritumu šķirošana ir pārstrādājamu materiālu atdalīšana no tiem atkritumiem, kas vairs nav izmantojami un tiek nogādāti atkritumu poligonā </a:t>
            </a:r>
            <a:r>
              <a:rPr lang="lv-LV" dirty="0" smtClean="0"/>
              <a:t>apglabāšanai</a:t>
            </a:r>
          </a:p>
          <a:p>
            <a:r>
              <a:rPr lang="lv-LV" dirty="0" smtClean="0"/>
              <a:t>Visplašāk izmantojamie otrreizējai pārstrādei derīgie atkritumu veidi – 1) </a:t>
            </a:r>
            <a:r>
              <a:rPr lang="lv-LV" b="1" u="sng" dirty="0" smtClean="0"/>
              <a:t>plastmasas iepakojums</a:t>
            </a:r>
            <a:r>
              <a:rPr lang="lv-LV" dirty="0" smtClean="0"/>
              <a:t>; 2) </a:t>
            </a:r>
            <a:r>
              <a:rPr lang="lv-LV" b="1" u="sng" dirty="0" smtClean="0"/>
              <a:t>papīrs / kartons</a:t>
            </a:r>
            <a:r>
              <a:rPr lang="lv-LV" dirty="0" smtClean="0"/>
              <a:t>; 3) </a:t>
            </a:r>
            <a:r>
              <a:rPr lang="lv-LV" b="1" u="sng" dirty="0" smtClean="0"/>
              <a:t>stikla iepakojums</a:t>
            </a:r>
            <a:r>
              <a:rPr lang="lv-LV" dirty="0" smtClean="0"/>
              <a:t>; 4) </a:t>
            </a:r>
            <a:r>
              <a:rPr lang="lv-LV" b="1" u="sng" dirty="0" smtClean="0"/>
              <a:t>metāla iepakojums</a:t>
            </a:r>
            <a:endParaRPr lang="lv-LV" b="1" u="sng" dirty="0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8702" t="37900" r="19468" b="32524"/>
          <a:stretch/>
        </p:blipFill>
        <p:spPr bwMode="auto">
          <a:xfrm>
            <a:off x="1972693" y="4412908"/>
            <a:ext cx="8157174" cy="21517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582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469" y="0"/>
            <a:ext cx="9905998" cy="1478570"/>
          </a:xfrm>
        </p:spPr>
        <p:txBody>
          <a:bodyPr/>
          <a:lstStyle/>
          <a:p>
            <a:pPr algn="ctr"/>
            <a:r>
              <a:rPr lang="lv-LV" dirty="0" smtClean="0"/>
              <a:t>Plastmasas iepakojums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044" y="1088872"/>
            <a:ext cx="9905999" cy="3541714"/>
          </a:xfrm>
        </p:spPr>
        <p:txBody>
          <a:bodyPr/>
          <a:lstStyle/>
          <a:p>
            <a:r>
              <a:rPr lang="lv-LV" dirty="0" smtClean="0"/>
              <a:t>Pārstrādei </a:t>
            </a:r>
            <a:r>
              <a:rPr lang="lv-LV" dirty="0" smtClean="0">
                <a:solidFill>
                  <a:srgbClr val="FF0000"/>
                </a:solidFill>
              </a:rPr>
              <a:t>derīgas</a:t>
            </a:r>
            <a:r>
              <a:rPr lang="lv-LV" dirty="0" smtClean="0"/>
              <a:t> - </a:t>
            </a:r>
            <a:r>
              <a:rPr lang="lv-LV" b="1" u="sng" dirty="0"/>
              <a:t>PET pudeles</a:t>
            </a:r>
            <a:r>
              <a:rPr lang="lv-LV" dirty="0"/>
              <a:t>, </a:t>
            </a:r>
            <a:r>
              <a:rPr lang="lv-LV" b="1" u="sng" dirty="0"/>
              <a:t>trauciņi</a:t>
            </a:r>
            <a:r>
              <a:rPr lang="lv-LV" dirty="0"/>
              <a:t>, </a:t>
            </a:r>
            <a:r>
              <a:rPr lang="lv-LV" b="1" u="sng" dirty="0"/>
              <a:t>kastītes</a:t>
            </a:r>
            <a:r>
              <a:rPr lang="lv-LV" dirty="0"/>
              <a:t>, </a:t>
            </a:r>
            <a:r>
              <a:rPr lang="lv-LV" b="1" u="sng" dirty="0"/>
              <a:t>plēves (LDPE)</a:t>
            </a:r>
            <a:r>
              <a:rPr lang="lv-LV" b="1" dirty="0"/>
              <a:t> </a:t>
            </a:r>
            <a:r>
              <a:rPr lang="lv-LV" dirty="0"/>
              <a:t>un </a:t>
            </a:r>
            <a:r>
              <a:rPr lang="lv-LV" b="1" u="sng" dirty="0"/>
              <a:t>maisiņi</a:t>
            </a:r>
            <a:r>
              <a:rPr lang="lv-LV" dirty="0"/>
              <a:t>, </a:t>
            </a:r>
            <a:r>
              <a:rPr lang="lv-LV" b="1" u="sng" dirty="0" smtClean="0"/>
              <a:t>HDPE </a:t>
            </a:r>
            <a:r>
              <a:rPr lang="lv-LV" b="1" u="sng" dirty="0"/>
              <a:t>plastmasas iepakojums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0" y="4863307"/>
            <a:ext cx="4427797" cy="2003578"/>
          </a:xfrm>
          <a:prstGeom prst="rect">
            <a:avLst/>
          </a:prstGeom>
        </p:spPr>
      </p:pic>
      <p:pic>
        <p:nvPicPr>
          <p:cNvPr id="2052" name="Picture 4" descr="AttÄlu rezultÄti vaicÄjumam âplastmasas trauciÅi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9959"/>
            <a:ext cx="3439472" cy="228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ttÄlu rezultÄti vaicÄjumam âplÄves (LDPE)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297" y="3865182"/>
            <a:ext cx="3001703" cy="300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410" y="2004328"/>
            <a:ext cx="3363589" cy="2242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429125"/>
            <a:ext cx="4762500" cy="2428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0959" y="2172794"/>
            <a:ext cx="2690514" cy="269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6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809" y="0"/>
            <a:ext cx="9905998" cy="1478570"/>
          </a:xfrm>
        </p:spPr>
        <p:txBody>
          <a:bodyPr/>
          <a:lstStyle/>
          <a:p>
            <a:pPr algn="ctr"/>
            <a:r>
              <a:rPr lang="lv-LV" dirty="0"/>
              <a:t>Plastmasas iepakojums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808" y="1102174"/>
            <a:ext cx="9905999" cy="3541714"/>
          </a:xfrm>
        </p:spPr>
        <p:txBody>
          <a:bodyPr/>
          <a:lstStyle/>
          <a:p>
            <a:r>
              <a:rPr lang="lv-LV" dirty="0"/>
              <a:t>Pārstrādei </a:t>
            </a:r>
            <a:r>
              <a:rPr lang="lv-LV" dirty="0" smtClean="0">
                <a:solidFill>
                  <a:srgbClr val="FF0000"/>
                </a:solidFill>
              </a:rPr>
              <a:t>nederīgas</a:t>
            </a:r>
            <a:r>
              <a:rPr lang="lv-LV" dirty="0"/>
              <a:t> - netīri plastmasas izstrādājumi, eļļas pudeles, jogurta, krējuma vai margarīna trauciņi, rotaļlietas, saimniecības preces, sadzīves priekšmeti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4419"/>
            <a:ext cx="1889185" cy="3503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185" y="2824263"/>
            <a:ext cx="2570672" cy="2570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191" y="3475937"/>
            <a:ext cx="1996818" cy="24112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0315" y="4719237"/>
            <a:ext cx="2851685" cy="2138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9857" y="3891241"/>
            <a:ext cx="2929333" cy="29173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0315" y="2512701"/>
            <a:ext cx="2826365" cy="227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1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017" y="0"/>
            <a:ext cx="9905998" cy="1478570"/>
          </a:xfrm>
        </p:spPr>
        <p:txBody>
          <a:bodyPr/>
          <a:lstStyle/>
          <a:p>
            <a:pPr algn="ctr"/>
            <a:r>
              <a:rPr lang="lv-LV" dirty="0" smtClean="0"/>
              <a:t>Papīrs / Kartons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3941" y="1136679"/>
            <a:ext cx="9905999" cy="3541714"/>
          </a:xfrm>
        </p:spPr>
        <p:txBody>
          <a:bodyPr/>
          <a:lstStyle/>
          <a:p>
            <a:r>
              <a:rPr lang="lv-LV" dirty="0"/>
              <a:t>Pārstrādei </a:t>
            </a:r>
            <a:r>
              <a:rPr lang="lv-LV" dirty="0" smtClean="0">
                <a:solidFill>
                  <a:srgbClr val="FF0000"/>
                </a:solidFill>
              </a:rPr>
              <a:t>derīgi</a:t>
            </a:r>
            <a:r>
              <a:rPr lang="lv-LV" dirty="0" smtClean="0"/>
              <a:t> </a:t>
            </a:r>
            <a:r>
              <a:rPr lang="lv-LV" dirty="0"/>
              <a:t>- visi papīra iepakojumi, kartona izstrādājumi, avīzes, žurnāli, grāmatas, pierakstu papīrs, olu </a:t>
            </a:r>
            <a:r>
              <a:rPr lang="lv-LV" dirty="0" err="1"/>
              <a:t>bretes</a:t>
            </a:r>
            <a:r>
              <a:rPr lang="lv-LV" dirty="0"/>
              <a:t> u.c. papīra/kartona izstrādājumi - kastes, kastītes utt.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044" y="2720248"/>
            <a:ext cx="2665713" cy="2101918"/>
          </a:xfrm>
          <a:prstGeom prst="rect">
            <a:avLst/>
          </a:prstGeom>
        </p:spPr>
      </p:pic>
      <p:pic>
        <p:nvPicPr>
          <p:cNvPr id="4098" name="Picture 2" descr="AttÄlu rezultÄti vaicÄjumam âcardboard articles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09590"/>
            <a:ext cx="3690040" cy="230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b="10070"/>
          <a:stretch/>
        </p:blipFill>
        <p:spPr bwMode="auto">
          <a:xfrm>
            <a:off x="4425652" y="4804585"/>
            <a:ext cx="3948498" cy="2038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17057"/>
            <a:ext cx="3690041" cy="1975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761" y="2524348"/>
            <a:ext cx="3070581" cy="22978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9761" y="4804585"/>
            <a:ext cx="3082240" cy="20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7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8062" y="0"/>
            <a:ext cx="9905998" cy="1478570"/>
          </a:xfrm>
        </p:spPr>
        <p:txBody>
          <a:bodyPr/>
          <a:lstStyle/>
          <a:p>
            <a:pPr algn="ctr"/>
            <a:r>
              <a:rPr lang="lv-LV" dirty="0"/>
              <a:t>Papīrs / Kartons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062" y="1257449"/>
            <a:ext cx="9905999" cy="3541714"/>
          </a:xfrm>
        </p:spPr>
        <p:txBody>
          <a:bodyPr/>
          <a:lstStyle/>
          <a:p>
            <a:r>
              <a:rPr lang="lv-LV" dirty="0"/>
              <a:t>Pārstrādei </a:t>
            </a:r>
            <a:r>
              <a:rPr lang="lv-LV" dirty="0" smtClean="0">
                <a:solidFill>
                  <a:srgbClr val="FF0000"/>
                </a:solidFill>
              </a:rPr>
              <a:t>nederīgi</a:t>
            </a:r>
            <a:r>
              <a:rPr lang="lv-LV" dirty="0" smtClean="0"/>
              <a:t> </a:t>
            </a:r>
            <a:r>
              <a:rPr lang="lv-LV" dirty="0"/>
              <a:t>-  papīrs un kartons, kas ir slapjš, netīrs, satur pārtikas piejaukumus, ir laminēts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7638"/>
            <a:ext cx="2880483" cy="2160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187" y="2316919"/>
            <a:ext cx="3405811" cy="4541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9998" y="2324998"/>
            <a:ext cx="3022001" cy="4533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73628"/>
            <a:ext cx="2899605" cy="24240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9605" y="3192030"/>
            <a:ext cx="2864582" cy="286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7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609" y="0"/>
            <a:ext cx="9905998" cy="1478570"/>
          </a:xfrm>
        </p:spPr>
        <p:txBody>
          <a:bodyPr/>
          <a:lstStyle/>
          <a:p>
            <a:pPr algn="ctr"/>
            <a:r>
              <a:rPr lang="lv-LV" dirty="0" smtClean="0"/>
              <a:t>Stikla iepakojums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9437" y="1205614"/>
            <a:ext cx="9905999" cy="3541714"/>
          </a:xfrm>
        </p:spPr>
        <p:txBody>
          <a:bodyPr/>
          <a:lstStyle/>
          <a:p>
            <a:r>
              <a:rPr lang="lv-LV" dirty="0"/>
              <a:t>Pārstrādei </a:t>
            </a:r>
            <a:r>
              <a:rPr lang="lv-LV" dirty="0">
                <a:solidFill>
                  <a:srgbClr val="FF0000"/>
                </a:solidFill>
              </a:rPr>
              <a:t>derīgas</a:t>
            </a:r>
            <a:r>
              <a:rPr lang="lv-LV" dirty="0"/>
              <a:t> - </a:t>
            </a:r>
            <a:r>
              <a:rPr lang="sv-SE" b="1" dirty="0"/>
              <a:t>visa veida stikla </a:t>
            </a:r>
            <a:r>
              <a:rPr lang="sv-SE" b="1" dirty="0" smtClean="0"/>
              <a:t>b</a:t>
            </a:r>
            <a:r>
              <a:rPr lang="lv-LV" b="1" dirty="0" smtClean="0"/>
              <a:t>u</a:t>
            </a:r>
            <a:r>
              <a:rPr lang="sv-SE" b="1" dirty="0" smtClean="0"/>
              <a:t>rkas</a:t>
            </a:r>
            <a:r>
              <a:rPr lang="sv-SE" b="1" dirty="0"/>
              <a:t>, burciņas, </a:t>
            </a:r>
            <a:r>
              <a:rPr lang="sv-SE" b="1" dirty="0" smtClean="0"/>
              <a:t>pudeles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8875"/>
            <a:ext cx="3398647" cy="2364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826" y="3631650"/>
            <a:ext cx="5651308" cy="325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647" y="3631651"/>
            <a:ext cx="3251744" cy="3251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78421"/>
            <a:ext cx="3528127" cy="265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2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885" y="0"/>
            <a:ext cx="9905998" cy="1478570"/>
          </a:xfrm>
        </p:spPr>
        <p:txBody>
          <a:bodyPr/>
          <a:lstStyle/>
          <a:p>
            <a:pPr algn="ctr"/>
            <a:r>
              <a:rPr lang="lv-LV" dirty="0"/>
              <a:t>Stikla iepakojums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805" y="1254167"/>
            <a:ext cx="9905999" cy="3541714"/>
          </a:xfrm>
        </p:spPr>
        <p:txBody>
          <a:bodyPr/>
          <a:lstStyle/>
          <a:p>
            <a:r>
              <a:rPr lang="lv-LV" dirty="0"/>
              <a:t>Pārstrādei </a:t>
            </a:r>
            <a:r>
              <a:rPr lang="lv-LV" dirty="0" smtClean="0">
                <a:solidFill>
                  <a:srgbClr val="FF0000"/>
                </a:solidFill>
              </a:rPr>
              <a:t>nederīgs</a:t>
            </a:r>
            <a:r>
              <a:rPr lang="lv-LV" dirty="0" smtClean="0"/>
              <a:t> </a:t>
            </a:r>
            <a:r>
              <a:rPr lang="lv-LV" dirty="0"/>
              <a:t>- spoguļstikls, auto stikls, eļļas pudeles, </a:t>
            </a:r>
            <a:r>
              <a:rPr lang="lv-LV" dirty="0" smtClean="0"/>
              <a:t>balzāma </a:t>
            </a:r>
            <a:r>
              <a:rPr lang="lv-LV" dirty="0"/>
              <a:t>pudeles (no māla), </a:t>
            </a:r>
            <a:r>
              <a:rPr lang="lv-LV" dirty="0" smtClean="0"/>
              <a:t>pakešu logu stikls</a:t>
            </a:r>
            <a:endParaRPr lang="lv-LV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7730"/>
            <a:ext cx="2691228" cy="2309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881" y="3811962"/>
            <a:ext cx="4553119" cy="3046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336" y="2506197"/>
            <a:ext cx="3585407" cy="4351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66804"/>
            <a:ext cx="3409841" cy="24077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9423" y="1749843"/>
            <a:ext cx="2054920" cy="205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5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1478570"/>
          </a:xfrm>
        </p:spPr>
        <p:txBody>
          <a:bodyPr/>
          <a:lstStyle/>
          <a:p>
            <a:pPr algn="ctr"/>
            <a:r>
              <a:rPr lang="lv-LV" dirty="0" smtClean="0"/>
              <a:t>Metāla iepakojums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6174" y="1157160"/>
            <a:ext cx="9930710" cy="3525431"/>
          </a:xfrm>
        </p:spPr>
        <p:txBody>
          <a:bodyPr/>
          <a:lstStyle/>
          <a:p>
            <a:r>
              <a:rPr lang="lv-LV" dirty="0"/>
              <a:t>Pārstrādei </a:t>
            </a:r>
            <a:r>
              <a:rPr lang="lv-LV" dirty="0" smtClean="0">
                <a:solidFill>
                  <a:srgbClr val="FF0000"/>
                </a:solidFill>
              </a:rPr>
              <a:t>derīgs</a:t>
            </a:r>
            <a:r>
              <a:rPr lang="lv-LV" dirty="0" smtClean="0"/>
              <a:t> </a:t>
            </a:r>
            <a:r>
              <a:rPr lang="lv-LV" dirty="0"/>
              <a:t>- visa veida metāla izstrādājumi, kā arī metāla iepakojums, piemēram, skārdenes vai konservu kārbas</a:t>
            </a:r>
          </a:p>
          <a:p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78" y="2087745"/>
            <a:ext cx="2387655" cy="2387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372" y="4475400"/>
            <a:ext cx="3630627" cy="2382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1235"/>
            <a:ext cx="4867149" cy="27367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344" y="3010238"/>
            <a:ext cx="3766028" cy="38477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87150"/>
            <a:ext cx="2446605" cy="173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0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410</TotalTime>
  <Words>352</Words>
  <Application>Microsoft Office PowerPoint</Application>
  <PresentationFormat>Widescreen</PresentationFormat>
  <Paragraphs>29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Tw Cen MT</vt:lpstr>
      <vt:lpstr>Circuit</vt:lpstr>
      <vt:lpstr>Atkritumu šķirošana Daugavpils pilsētas pašvaldībā</vt:lpstr>
      <vt:lpstr>Kas ir atkritumu šķirošana? </vt:lpstr>
      <vt:lpstr>Plastmasas iepakojums</vt:lpstr>
      <vt:lpstr>Plastmasas iepakojums</vt:lpstr>
      <vt:lpstr>Papīrs / Kartons</vt:lpstr>
      <vt:lpstr>Papīrs / Kartons</vt:lpstr>
      <vt:lpstr>Stikla iepakojums</vt:lpstr>
      <vt:lpstr>Stikla iepakojums</vt:lpstr>
      <vt:lpstr>Metāla iepakojums</vt:lpstr>
      <vt:lpstr>Metāla iepakojums</vt:lpstr>
      <vt:lpstr>Ko tālāk dara ar sašķirotajiem un savāktajiem atkritumiem?</vt:lpstr>
      <vt:lpstr>PowerPoint Presentation</vt:lpstr>
      <vt:lpstr>PowerPoint Presentation</vt:lpstr>
      <vt:lpstr>Atkritumu šķirošana Daugavpils pilsētas pašvaldībā</vt:lpstr>
      <vt:lpstr>PowerPoint Presentation</vt:lpstr>
      <vt:lpstr>Šķirošanas punktu izvietojuma kartoshēma</vt:lpstr>
      <vt:lpstr>Paldies par uzmanību!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Atkritumu šķirošana Daugavpils pilsētas pašvaldībā</dc:title>
  <dc:creator>Admin</dc:creator>
  <cp:lastModifiedBy>Admin</cp:lastModifiedBy>
  <cp:revision>27</cp:revision>
  <dcterms:created xsi:type="dcterms:W3CDTF">2019-08-06T06:05:43Z</dcterms:created>
  <dcterms:modified xsi:type="dcterms:W3CDTF">2019-08-07T05:53:42Z</dcterms:modified>
</cp:coreProperties>
</file>