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61163" cy="99425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5C5A-8FC0-4268-AE44-D4FDD8E36426}" type="datetimeFigureOut">
              <a:rPr lang="lv-LV" smtClean="0"/>
              <a:t>04.06.2019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A937-688D-4511-BA48-B331CFEA16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98767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5C5A-8FC0-4268-AE44-D4FDD8E36426}" type="datetimeFigureOut">
              <a:rPr lang="lv-LV" smtClean="0"/>
              <a:t>04.06.2019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A937-688D-4511-BA48-B331CFEA16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33923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5C5A-8FC0-4268-AE44-D4FDD8E36426}" type="datetimeFigureOut">
              <a:rPr lang="lv-LV" smtClean="0"/>
              <a:t>04.06.2019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A937-688D-4511-BA48-B331CFEA16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1084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5C5A-8FC0-4268-AE44-D4FDD8E36426}" type="datetimeFigureOut">
              <a:rPr lang="lv-LV" smtClean="0"/>
              <a:t>04.06.2019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A937-688D-4511-BA48-B331CFEA16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43764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5C5A-8FC0-4268-AE44-D4FDD8E36426}" type="datetimeFigureOut">
              <a:rPr lang="lv-LV" smtClean="0"/>
              <a:t>04.06.2019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A937-688D-4511-BA48-B331CFEA16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84247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5C5A-8FC0-4268-AE44-D4FDD8E36426}" type="datetimeFigureOut">
              <a:rPr lang="lv-LV" smtClean="0"/>
              <a:t>04.06.2019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A937-688D-4511-BA48-B331CFEA16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8174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5C5A-8FC0-4268-AE44-D4FDD8E36426}" type="datetimeFigureOut">
              <a:rPr lang="lv-LV" smtClean="0"/>
              <a:t>04.06.2019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A937-688D-4511-BA48-B331CFEA16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17841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5C5A-8FC0-4268-AE44-D4FDD8E36426}" type="datetimeFigureOut">
              <a:rPr lang="lv-LV" smtClean="0"/>
              <a:t>04.06.2019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A937-688D-4511-BA48-B331CFEA16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9642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5C5A-8FC0-4268-AE44-D4FDD8E36426}" type="datetimeFigureOut">
              <a:rPr lang="lv-LV" smtClean="0"/>
              <a:t>04.06.2019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A937-688D-4511-BA48-B331CFEA16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56916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5C5A-8FC0-4268-AE44-D4FDD8E36426}" type="datetimeFigureOut">
              <a:rPr lang="lv-LV" smtClean="0"/>
              <a:t>04.06.2019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A937-688D-4511-BA48-B331CFEA16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65492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5C5A-8FC0-4268-AE44-D4FDD8E36426}" type="datetimeFigureOut">
              <a:rPr lang="lv-LV" smtClean="0"/>
              <a:t>04.06.2019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A937-688D-4511-BA48-B331CFEA16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1636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15C5A-8FC0-4268-AE44-D4FDD8E36426}" type="datetimeFigureOut">
              <a:rPr lang="lv-LV" smtClean="0"/>
              <a:t>04.06.2019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7A937-688D-4511-BA48-B331CFEA16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38237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31651"/>
              </p:ext>
            </p:extLst>
          </p:nvPr>
        </p:nvGraphicFramePr>
        <p:xfrm>
          <a:off x="680994" y="777332"/>
          <a:ext cx="10786075" cy="447872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786075"/>
              </a:tblGrid>
              <a:tr h="1019249"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</a:tr>
              <a:tr h="1019249">
                <a:tc>
                  <a:txBody>
                    <a:bodyPr/>
                    <a:lstStyle/>
                    <a:p>
                      <a:pPr algn="ctr"/>
                      <a:r>
                        <a:rPr lang="lv-LV" sz="1050" dirty="0" smtClean="0"/>
                        <a:t>Lēmumu</a:t>
                      </a:r>
                      <a:r>
                        <a:rPr lang="lv-LV" sz="1050" dirty="0" smtClean="0"/>
                        <a:t>*</a:t>
                      </a:r>
                      <a:r>
                        <a:rPr lang="lv-LV" sz="1050" baseline="0" dirty="0" smtClean="0"/>
                        <a:t> par ziņojuma atzīšanu par trauksmes cēlāja ziņojumu pieņem, ja</a:t>
                      </a:r>
                      <a:r>
                        <a:rPr lang="lv-LV" sz="1050" baseline="0" dirty="0" smtClean="0"/>
                        <a:t>:</a:t>
                      </a:r>
                    </a:p>
                    <a:p>
                      <a:pPr algn="ctr"/>
                      <a:endParaRPr lang="lv-LV" sz="1050" baseline="0" dirty="0" smtClean="0"/>
                    </a:p>
                    <a:p>
                      <a:pPr algn="ctr"/>
                      <a:endParaRPr lang="lv-LV" sz="1050" baseline="0" dirty="0" smtClean="0"/>
                    </a:p>
                    <a:p>
                      <a:pPr algn="ctr"/>
                      <a:endParaRPr lang="lv-LV" sz="1050" baseline="0" dirty="0" smtClean="0"/>
                    </a:p>
                    <a:p>
                      <a:pPr algn="ctr"/>
                      <a:endParaRPr lang="lv-LV" sz="1050" baseline="0" dirty="0" smtClean="0"/>
                    </a:p>
                    <a:p>
                      <a:pPr algn="ctr"/>
                      <a:endParaRPr lang="lv-LV" sz="1050" baseline="0" dirty="0" smtClean="0"/>
                    </a:p>
                    <a:p>
                      <a:pPr algn="ctr"/>
                      <a:endParaRPr lang="lv-LV" sz="1050" dirty="0"/>
                    </a:p>
                  </a:txBody>
                  <a:tcPr/>
                </a:tc>
              </a:tr>
              <a:tr h="2052732">
                <a:tc>
                  <a:txBody>
                    <a:bodyPr/>
                    <a:lstStyle/>
                    <a:p>
                      <a:endParaRPr lang="lv-LV" dirty="0" smtClean="0"/>
                    </a:p>
                    <a:p>
                      <a:endParaRPr lang="lv-LV" dirty="0" smtClean="0"/>
                    </a:p>
                    <a:p>
                      <a:endParaRPr lang="lv-LV" dirty="0" smtClean="0"/>
                    </a:p>
                    <a:p>
                      <a:endParaRPr lang="lv-LV" dirty="0" smtClean="0"/>
                    </a:p>
                    <a:p>
                      <a:endParaRPr lang="lv-LV" dirty="0" smtClean="0"/>
                    </a:p>
                    <a:p>
                      <a:endParaRPr lang="lv-LV" dirty="0" smtClean="0"/>
                    </a:p>
                    <a:p>
                      <a:endParaRPr lang="lv-LV" dirty="0" smtClean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lv-LV" sz="1050" dirty="0" smtClean="0"/>
                        <a:t>* Par ziņojuma</a:t>
                      </a:r>
                      <a:r>
                        <a:rPr lang="lv-LV" sz="1050" baseline="0" dirty="0" smtClean="0"/>
                        <a:t> izskatīšanas gaitu trauksmes cēlāju informē ne vēlāk kā divu mēnešu laikā no </a:t>
                      </a:r>
                      <a:r>
                        <a:rPr lang="lv-LV" sz="1050" baseline="0" dirty="0" smtClean="0"/>
                        <a:t>lēmuma par sniegtās informācijas atzīšanu par trauksmes cēlāja ziņojumu </a:t>
                      </a:r>
                      <a:r>
                        <a:rPr lang="lv-LV" sz="1050" baseline="0" dirty="0" smtClean="0"/>
                        <a:t>pieņemšanas </a:t>
                      </a:r>
                      <a:r>
                        <a:rPr lang="lv-LV" sz="1050" baseline="0" dirty="0" smtClean="0"/>
                        <a:t>dienas</a:t>
                      </a:r>
                      <a:endParaRPr lang="lv-LV" sz="105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177342" y="1088194"/>
            <a:ext cx="1284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iesniegšana</a:t>
            </a:r>
            <a:endParaRPr lang="lv-LV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84116" y="1986133"/>
            <a:ext cx="12602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izvērtēšana</a:t>
            </a:r>
          </a:p>
          <a:p>
            <a:pPr algn="ctr"/>
            <a:r>
              <a:rPr lang="lv-LV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atzīšana</a:t>
            </a:r>
            <a:endParaRPr lang="lv-LV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274099" y="3745871"/>
            <a:ext cx="1187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izskatīšana</a:t>
            </a:r>
            <a:endParaRPr lang="lv-LV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80587" y="950397"/>
            <a:ext cx="1828231" cy="63431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050" dirty="0" smtClean="0">
                <a:solidFill>
                  <a:schemeClr val="tx1"/>
                </a:solidFill>
              </a:rPr>
              <a:t>Ziņojumu* iesniedz atbildīgai personai slēgtā aploksnē ar norādi «Trauksmes cēlāja ziņojums»</a:t>
            </a:r>
            <a:endParaRPr lang="lv-LV" sz="105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0994" y="1524001"/>
            <a:ext cx="28392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050" dirty="0" smtClean="0"/>
              <a:t>* </a:t>
            </a:r>
            <a:r>
              <a:rPr lang="lv-LV" sz="1050" dirty="0"/>
              <a:t>z</a:t>
            </a:r>
            <a:r>
              <a:rPr lang="lv-LV" sz="1050" dirty="0" smtClean="0"/>
              <a:t>iņojumu sniedz, izmantojot ziņojuma veidlapu</a:t>
            </a:r>
            <a:endParaRPr lang="lv-LV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2582555" y="1049418"/>
            <a:ext cx="448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 smtClean="0"/>
              <a:t>vai</a:t>
            </a:r>
            <a:endParaRPr lang="lv-LV" dirty="0"/>
          </a:p>
        </p:txBody>
      </p:sp>
      <p:sp>
        <p:nvSpPr>
          <p:cNvPr id="12" name="Rounded Rectangle 11"/>
          <p:cNvSpPr/>
          <p:nvPr/>
        </p:nvSpPr>
        <p:spPr>
          <a:xfrm>
            <a:off x="2985775" y="950398"/>
            <a:ext cx="1828800" cy="63431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050" dirty="0" smtClean="0">
                <a:solidFill>
                  <a:schemeClr val="tx1"/>
                </a:solidFill>
              </a:rPr>
              <a:t>Ziņojumu* </a:t>
            </a:r>
            <a:r>
              <a:rPr lang="lv-LV" sz="1050" dirty="0" err="1" smtClean="0">
                <a:solidFill>
                  <a:schemeClr val="tx1"/>
                </a:solidFill>
              </a:rPr>
              <a:t>nosūta</a:t>
            </a:r>
            <a:r>
              <a:rPr lang="lv-LV" sz="1050" dirty="0" smtClean="0">
                <a:solidFill>
                  <a:schemeClr val="tx1"/>
                </a:solidFill>
              </a:rPr>
              <a:t> atbildīgai personai uz e-pasta adresi ar norādi «Trauksmes cēlāja ziņojums»</a:t>
            </a:r>
            <a:endParaRPr lang="lv-LV" sz="105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96484" y="1038650"/>
            <a:ext cx="448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 smtClean="0"/>
              <a:t>vai</a:t>
            </a:r>
            <a:endParaRPr lang="lv-LV" dirty="0"/>
          </a:p>
        </p:txBody>
      </p:sp>
      <p:sp>
        <p:nvSpPr>
          <p:cNvPr id="14" name="Rounded Rectangle 13"/>
          <p:cNvSpPr/>
          <p:nvPr/>
        </p:nvSpPr>
        <p:spPr>
          <a:xfrm>
            <a:off x="5218736" y="955702"/>
            <a:ext cx="1219186" cy="63431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050" dirty="0" smtClean="0">
                <a:solidFill>
                  <a:schemeClr val="tx1"/>
                </a:solidFill>
              </a:rPr>
              <a:t>Ziņojumu* ievieto ziņošanas pastkastē</a:t>
            </a:r>
            <a:endParaRPr lang="lv-LV" sz="105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11205" y="1038650"/>
            <a:ext cx="448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 smtClean="0"/>
              <a:t>vai</a:t>
            </a:r>
            <a:endParaRPr lang="lv-LV" dirty="0"/>
          </a:p>
        </p:txBody>
      </p:sp>
      <p:sp>
        <p:nvSpPr>
          <p:cNvPr id="16" name="Rounded Rectangle 15"/>
          <p:cNvSpPr/>
          <p:nvPr/>
        </p:nvSpPr>
        <p:spPr>
          <a:xfrm>
            <a:off x="6842083" y="955702"/>
            <a:ext cx="1828800" cy="63431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050" dirty="0" smtClean="0">
                <a:solidFill>
                  <a:schemeClr val="tx1"/>
                </a:solidFill>
              </a:rPr>
              <a:t>Ziņojumu* </a:t>
            </a:r>
            <a:r>
              <a:rPr lang="lv-LV" sz="1050" dirty="0" err="1" smtClean="0">
                <a:solidFill>
                  <a:schemeClr val="tx1"/>
                </a:solidFill>
              </a:rPr>
              <a:t>nosūta</a:t>
            </a:r>
            <a:r>
              <a:rPr lang="lv-LV" sz="1050" dirty="0" smtClean="0">
                <a:solidFill>
                  <a:schemeClr val="tx1"/>
                </a:solidFill>
              </a:rPr>
              <a:t> Domei elektroniski vai pa pastu ar norādi «Trauksmes cēlāja ziņojums»</a:t>
            </a:r>
            <a:endParaRPr lang="lv-LV" sz="105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80801" y="2025824"/>
            <a:ext cx="1828800" cy="63431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050" dirty="0" smtClean="0">
                <a:solidFill>
                  <a:schemeClr val="tx1"/>
                </a:solidFill>
              </a:rPr>
              <a:t>Informāciju sniedz Domes darbinieks vai fiziska persona, kura Domei sniedz pakalpojumu</a:t>
            </a:r>
            <a:endParaRPr lang="lv-LV" sz="105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31524" y="234298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lv-LV" dirty="0"/>
          </a:p>
        </p:txBody>
      </p:sp>
      <p:sp>
        <p:nvSpPr>
          <p:cNvPr id="19" name="Rounded Rectangle 18"/>
          <p:cNvSpPr/>
          <p:nvPr/>
        </p:nvSpPr>
        <p:spPr>
          <a:xfrm>
            <a:off x="2985775" y="2014224"/>
            <a:ext cx="1828800" cy="63431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050" dirty="0" smtClean="0">
                <a:solidFill>
                  <a:schemeClr val="tx1"/>
                </a:solidFill>
              </a:rPr>
              <a:t>Informācija satur ziņas par iespējamu pārkāpumu (iespējams ir noticis, notiek vai var notikt)</a:t>
            </a:r>
            <a:endParaRPr lang="lv-LV" sz="105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670883" y="1022176"/>
            <a:ext cx="448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 smtClean="0"/>
              <a:t>vai</a:t>
            </a:r>
            <a:endParaRPr lang="lv-LV" dirty="0"/>
          </a:p>
        </p:txBody>
      </p:sp>
      <p:sp>
        <p:nvSpPr>
          <p:cNvPr id="22" name="Rounded Rectangle 21"/>
          <p:cNvSpPr/>
          <p:nvPr/>
        </p:nvSpPr>
        <p:spPr>
          <a:xfrm>
            <a:off x="9119852" y="859260"/>
            <a:ext cx="1096908" cy="854209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050" dirty="0" smtClean="0">
                <a:solidFill>
                  <a:schemeClr val="tx1"/>
                </a:solidFill>
              </a:rPr>
              <a:t>Ziņojumu sniedz atbildīgai personai mutvārdos</a:t>
            </a:r>
            <a:endParaRPr lang="lv-LV" sz="1050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052249" y="2025824"/>
            <a:ext cx="2007577" cy="63431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050" dirty="0" smtClean="0">
                <a:solidFill>
                  <a:schemeClr val="tx1"/>
                </a:solidFill>
              </a:rPr>
              <a:t>Informācija gūta, veicot darba pienākumus vai dibinot tiesiskās attiecības, kas saistītas ar darba pienākumu veikšanu</a:t>
            </a:r>
            <a:endParaRPr lang="lv-LV" sz="1050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308853" y="2025824"/>
            <a:ext cx="1362030" cy="63431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050" dirty="0" smtClean="0">
                <a:solidFill>
                  <a:schemeClr val="tx1"/>
                </a:solidFill>
              </a:rPr>
              <a:t>Iespējamais pārkāpums var kaitēt sabiedrības interesēm</a:t>
            </a:r>
            <a:endParaRPr lang="lv-LV" sz="1050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8822086" y="2026653"/>
            <a:ext cx="1362030" cy="63431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050" dirty="0" smtClean="0">
                <a:solidFill>
                  <a:schemeClr val="tx1"/>
                </a:solidFill>
              </a:rPr>
              <a:t>Informācija tiek sniegta labā ticībā</a:t>
            </a:r>
            <a:endParaRPr lang="lv-LV" sz="105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0994" y="2618508"/>
            <a:ext cx="490711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050" dirty="0" smtClean="0"/>
              <a:t>* Atbildīgā </a:t>
            </a:r>
            <a:r>
              <a:rPr lang="lv-LV" sz="1050" dirty="0" smtClean="0"/>
              <a:t>persona lēmumu pieņem nekavējoties, bet ne vēlāk kā septiņu dienu </a:t>
            </a:r>
            <a:r>
              <a:rPr lang="lv-LV" sz="1050" dirty="0" smtClean="0"/>
              <a:t>laikā</a:t>
            </a:r>
          </a:p>
          <a:p>
            <a:r>
              <a:rPr lang="lv-LV" sz="1050" dirty="0" smtClean="0"/>
              <a:t>* Atbildīg</a:t>
            </a:r>
            <a:r>
              <a:rPr lang="lv-LV" sz="1050" dirty="0" smtClean="0"/>
              <a:t>a persona</a:t>
            </a:r>
            <a:r>
              <a:rPr lang="lv-LV" sz="1050" dirty="0" smtClean="0"/>
              <a:t> </a:t>
            </a:r>
            <a:r>
              <a:rPr lang="lv-LV" sz="1050" dirty="0" smtClean="0"/>
              <a:t>trīs dienu laikā informē trauksmes cēlāju par pieņemto lēmumu</a:t>
            </a:r>
            <a:endParaRPr lang="lv-LV" sz="1050" dirty="0"/>
          </a:p>
        </p:txBody>
      </p:sp>
      <p:sp>
        <p:nvSpPr>
          <p:cNvPr id="27" name="Rounded Rectangle 26"/>
          <p:cNvSpPr/>
          <p:nvPr/>
        </p:nvSpPr>
        <p:spPr>
          <a:xfrm>
            <a:off x="890305" y="3034494"/>
            <a:ext cx="1541123" cy="63431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050" dirty="0" smtClean="0">
                <a:solidFill>
                  <a:schemeClr val="tx1"/>
                </a:solidFill>
              </a:rPr>
              <a:t>Atbildīgā persona ziņojumu </a:t>
            </a:r>
            <a:r>
              <a:rPr lang="lv-LV" sz="1050" dirty="0" err="1" smtClean="0">
                <a:solidFill>
                  <a:schemeClr val="tx1"/>
                </a:solidFill>
              </a:rPr>
              <a:t>pseidonimizē</a:t>
            </a:r>
            <a:r>
              <a:rPr lang="lv-LV" sz="1050" dirty="0" smtClean="0">
                <a:solidFill>
                  <a:schemeClr val="tx1"/>
                </a:solidFill>
              </a:rPr>
              <a:t> un nodod Domes priekšsēdētājam</a:t>
            </a:r>
            <a:endParaRPr lang="lv-LV" sz="1050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115317" y="3034495"/>
            <a:ext cx="1681167" cy="63431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050" dirty="0" err="1" smtClean="0">
                <a:solidFill>
                  <a:schemeClr val="tx1"/>
                </a:solidFill>
              </a:rPr>
              <a:t>Pseidomizēta</a:t>
            </a:r>
            <a:r>
              <a:rPr lang="lv-LV" sz="1050" dirty="0" smtClean="0">
                <a:solidFill>
                  <a:schemeClr val="tx1"/>
                </a:solidFill>
              </a:rPr>
              <a:t> ziņojuma izskatīšanai, Domes priekšsēdētājs ar rīkojumu izveido komisiju</a:t>
            </a:r>
            <a:endParaRPr lang="lv-LV" sz="1050" dirty="0">
              <a:solidFill>
                <a:schemeClr val="tx1"/>
              </a:solidFill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2567010" y="3242608"/>
            <a:ext cx="403220" cy="141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0" name="Right Arrow 29"/>
          <p:cNvSpPr/>
          <p:nvPr/>
        </p:nvSpPr>
        <p:spPr>
          <a:xfrm>
            <a:off x="4959121" y="3281069"/>
            <a:ext cx="403220" cy="141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1" name="Rounded Rectangle 30"/>
          <p:cNvSpPr/>
          <p:nvPr/>
        </p:nvSpPr>
        <p:spPr>
          <a:xfrm>
            <a:off x="5524978" y="3034493"/>
            <a:ext cx="1681167" cy="63431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050" smtClean="0">
                <a:solidFill>
                  <a:schemeClr val="tx1"/>
                </a:solidFill>
              </a:rPr>
              <a:t>Komisijas </a:t>
            </a:r>
            <a:r>
              <a:rPr lang="lv-LV" sz="1050" smtClean="0">
                <a:solidFill>
                  <a:schemeClr val="tx1"/>
                </a:solidFill>
              </a:rPr>
              <a:t>atzinuma par </a:t>
            </a:r>
            <a:r>
              <a:rPr lang="lv-LV" sz="1050" dirty="0" smtClean="0">
                <a:solidFill>
                  <a:schemeClr val="tx1"/>
                </a:solidFill>
              </a:rPr>
              <a:t>iespējamā pārkāpuma izskatīšanu iesniegšana Domes priekšsēdētājam</a:t>
            </a:r>
            <a:endParaRPr lang="lv-LV" sz="105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95218" y="4038036"/>
            <a:ext cx="153760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050" dirty="0"/>
              <a:t>p</a:t>
            </a:r>
            <a:r>
              <a:rPr lang="lv-LV" sz="1050" dirty="0" smtClean="0"/>
              <a:t>ārkāpums </a:t>
            </a:r>
            <a:r>
              <a:rPr lang="lv-LV" sz="1050" b="1" dirty="0" smtClean="0"/>
              <a:t>IR </a:t>
            </a:r>
            <a:r>
              <a:rPr lang="lv-LV" sz="1050" dirty="0" smtClean="0"/>
              <a:t>konstatēts</a:t>
            </a:r>
            <a:endParaRPr lang="lv-LV" sz="1050" dirty="0"/>
          </a:p>
        </p:txBody>
      </p:sp>
      <p:sp>
        <p:nvSpPr>
          <p:cNvPr id="34" name="TextBox 33"/>
          <p:cNvSpPr txBox="1"/>
          <p:nvPr/>
        </p:nvSpPr>
        <p:spPr>
          <a:xfrm>
            <a:off x="7408206" y="4038036"/>
            <a:ext cx="167706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050" dirty="0"/>
              <a:t>p</a:t>
            </a:r>
            <a:r>
              <a:rPr lang="lv-LV" sz="1050" dirty="0" smtClean="0"/>
              <a:t>ārkāpums </a:t>
            </a:r>
            <a:r>
              <a:rPr lang="lv-LV" sz="1050" b="1" dirty="0" smtClean="0"/>
              <a:t>NAV </a:t>
            </a:r>
            <a:r>
              <a:rPr lang="lv-LV" sz="1050" dirty="0" smtClean="0"/>
              <a:t>konstatēts</a:t>
            </a:r>
            <a:endParaRPr lang="lv-LV" sz="1050" dirty="0"/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5521445" y="3815208"/>
            <a:ext cx="697930" cy="292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2970230" y="4377279"/>
            <a:ext cx="1681167" cy="63431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050" dirty="0">
                <a:solidFill>
                  <a:schemeClr val="tx1"/>
                </a:solidFill>
              </a:rPr>
              <a:t>a</a:t>
            </a:r>
            <a:r>
              <a:rPr lang="lv-LV" sz="1050" dirty="0" smtClean="0">
                <a:solidFill>
                  <a:schemeClr val="tx1"/>
                </a:solidFill>
              </a:rPr>
              <a:t>tbildības piemērošana saskaņā ar normatīvajiem aktiem</a:t>
            </a:r>
            <a:endParaRPr lang="lv-LV" sz="1050" dirty="0">
              <a:solidFill>
                <a:schemeClr val="tx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4959121" y="4377279"/>
            <a:ext cx="2070633" cy="63431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050" dirty="0" smtClean="0">
                <a:solidFill>
                  <a:schemeClr val="tx1"/>
                </a:solidFill>
              </a:rPr>
              <a:t>ja pārkāpuma izskatīšana nav komisijas kompetencē, ziņojumu nekavējoties </a:t>
            </a:r>
            <a:r>
              <a:rPr lang="lv-LV" sz="1050" dirty="0" err="1" smtClean="0">
                <a:solidFill>
                  <a:schemeClr val="tx1"/>
                </a:solidFill>
              </a:rPr>
              <a:t>pārsūta</a:t>
            </a:r>
            <a:r>
              <a:rPr lang="lv-LV" sz="1050" dirty="0" smtClean="0">
                <a:solidFill>
                  <a:schemeClr val="tx1"/>
                </a:solidFill>
              </a:rPr>
              <a:t> tālākai izskatīšanai pēc piekritības</a:t>
            </a:r>
            <a:endParaRPr lang="lv-LV" sz="1050" dirty="0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712960" y="3815208"/>
            <a:ext cx="633588" cy="2999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8202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244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Inga Limbena</dc:creator>
  <cp:lastModifiedBy>Inga Limbena</cp:lastModifiedBy>
  <cp:revision>19</cp:revision>
  <cp:lastPrinted>2019-06-04T10:41:41Z</cp:lastPrinted>
  <dcterms:created xsi:type="dcterms:W3CDTF">2019-05-31T09:43:58Z</dcterms:created>
  <dcterms:modified xsi:type="dcterms:W3CDTF">2019-06-04T10:44:10Z</dcterms:modified>
</cp:coreProperties>
</file>