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0"/>
  </p:notesMasterIdLst>
  <p:sldIdLst>
    <p:sldId id="256" r:id="rId2"/>
    <p:sldId id="259" r:id="rId3"/>
    <p:sldId id="258" r:id="rId4"/>
    <p:sldId id="257" r:id="rId5"/>
    <p:sldId id="271" r:id="rId6"/>
    <p:sldId id="260" r:id="rId7"/>
    <p:sldId id="273" r:id="rId8"/>
    <p:sldId id="262" r:id="rId9"/>
    <p:sldId id="266" r:id="rId10"/>
    <p:sldId id="267" r:id="rId11"/>
    <p:sldId id="268" r:id="rId12"/>
    <p:sldId id="272" r:id="rId13"/>
    <p:sldId id="269" r:id="rId14"/>
    <p:sldId id="270" r:id="rId15"/>
    <p:sldId id="264" r:id="rId16"/>
    <p:sldId id="261" r:id="rId17"/>
    <p:sldId id="263" r:id="rId18"/>
    <p:sldId id="265" r:id="rId19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48" autoAdjust="0"/>
    <p:restoredTop sz="71447" autoAdjust="0"/>
  </p:normalViewPr>
  <p:slideViewPr>
    <p:cSldViewPr>
      <p:cViewPr>
        <p:scale>
          <a:sx n="72" d="100"/>
          <a:sy n="72" d="100"/>
        </p:scale>
        <p:origin x="-48" y="1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F0CEAF-26BD-4C68-9E7E-4D86556CE9D3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3B08614-2CA8-4E3E-B3A1-8A0B994F4824}">
      <dgm:prSet/>
      <dgm:spPr/>
      <dgm:t>
        <a:bodyPr/>
        <a:lstStyle/>
        <a:p>
          <a:pPr rtl="0"/>
          <a:r>
            <a:rPr lang="lv-LV" b="1" smtClean="0"/>
            <a:t>Sociālās iespējas:</a:t>
          </a:r>
          <a:endParaRPr lang="en-GB"/>
        </a:p>
      </dgm:t>
    </dgm:pt>
    <dgm:pt modelId="{58F5FD36-CFD6-43B0-995A-582B3634FC80}" type="parTrans" cxnId="{941A861A-46A5-4C7D-86B3-A81D6C057595}">
      <dgm:prSet/>
      <dgm:spPr/>
      <dgm:t>
        <a:bodyPr/>
        <a:lstStyle/>
        <a:p>
          <a:endParaRPr lang="en-GB"/>
        </a:p>
      </dgm:t>
    </dgm:pt>
    <dgm:pt modelId="{8D7720F7-CA96-47C1-B08E-64268869E2EB}" type="sibTrans" cxnId="{941A861A-46A5-4C7D-86B3-A81D6C057595}">
      <dgm:prSet/>
      <dgm:spPr/>
      <dgm:t>
        <a:bodyPr/>
        <a:lstStyle/>
        <a:p>
          <a:endParaRPr lang="en-GB"/>
        </a:p>
      </dgm:t>
    </dgm:pt>
    <dgm:pt modelId="{01BF731A-5224-4AA8-86DE-2815F65097C7}">
      <dgm:prSet/>
      <dgm:spPr/>
      <dgm:t>
        <a:bodyPr/>
        <a:lstStyle/>
        <a:p>
          <a:pPr rtl="0"/>
          <a:r>
            <a:rPr lang="lv-LV" b="1" smtClean="0"/>
            <a:t>Dzīves kvalitāte</a:t>
          </a:r>
          <a:endParaRPr lang="en-GB"/>
        </a:p>
      </dgm:t>
    </dgm:pt>
    <dgm:pt modelId="{089071CA-3D15-43C8-A66B-FFF4A840DEDD}" type="parTrans" cxnId="{8A0EA46E-8B2A-447A-8D0A-83B4020C7F6C}">
      <dgm:prSet/>
      <dgm:spPr/>
      <dgm:t>
        <a:bodyPr/>
        <a:lstStyle/>
        <a:p>
          <a:endParaRPr lang="en-GB"/>
        </a:p>
      </dgm:t>
    </dgm:pt>
    <dgm:pt modelId="{F19A51EA-D66C-4E73-BE8E-2525D8E7DFC5}" type="sibTrans" cxnId="{8A0EA46E-8B2A-447A-8D0A-83B4020C7F6C}">
      <dgm:prSet/>
      <dgm:spPr/>
      <dgm:t>
        <a:bodyPr/>
        <a:lstStyle/>
        <a:p>
          <a:endParaRPr lang="en-GB"/>
        </a:p>
      </dgm:t>
    </dgm:pt>
    <dgm:pt modelId="{6292B7A6-0F63-4C88-BA87-841EE760D95F}">
      <dgm:prSet/>
      <dgm:spPr/>
      <dgm:t>
        <a:bodyPr/>
        <a:lstStyle/>
        <a:p>
          <a:pPr rtl="0"/>
          <a:r>
            <a:rPr lang="lv-LV" b="1" smtClean="0"/>
            <a:t>Satiksmes kvalitāte</a:t>
          </a:r>
          <a:endParaRPr lang="en-GB"/>
        </a:p>
      </dgm:t>
    </dgm:pt>
    <dgm:pt modelId="{702F0677-C23C-4EFA-898F-C30275D6FA34}" type="parTrans" cxnId="{A176C51C-87A1-4E6D-AFBD-6894894D5AD8}">
      <dgm:prSet/>
      <dgm:spPr/>
      <dgm:t>
        <a:bodyPr/>
        <a:lstStyle/>
        <a:p>
          <a:endParaRPr lang="en-GB"/>
        </a:p>
      </dgm:t>
    </dgm:pt>
    <dgm:pt modelId="{1FFF34DA-735C-4DB2-A0AA-071F93563A75}" type="sibTrans" cxnId="{A176C51C-87A1-4E6D-AFBD-6894894D5AD8}">
      <dgm:prSet/>
      <dgm:spPr/>
      <dgm:t>
        <a:bodyPr/>
        <a:lstStyle/>
        <a:p>
          <a:endParaRPr lang="en-GB"/>
        </a:p>
      </dgm:t>
    </dgm:pt>
    <dgm:pt modelId="{8FEC788B-6EBD-44D9-984A-3E18BF4887F0}">
      <dgm:prSet/>
      <dgm:spPr/>
      <dgm:t>
        <a:bodyPr/>
        <a:lstStyle/>
        <a:p>
          <a:pPr rtl="0"/>
          <a:r>
            <a:rPr lang="lv-LV" b="1" smtClean="0"/>
            <a:t>Pakalpojumu pieejamība</a:t>
          </a:r>
          <a:endParaRPr lang="en-GB"/>
        </a:p>
      </dgm:t>
    </dgm:pt>
    <dgm:pt modelId="{82757AD3-6B3A-4429-9C6E-7E8B3923E101}" type="parTrans" cxnId="{FC3A82FB-58F8-4369-953A-2DDBC050B696}">
      <dgm:prSet/>
      <dgm:spPr/>
      <dgm:t>
        <a:bodyPr/>
        <a:lstStyle/>
        <a:p>
          <a:endParaRPr lang="en-GB"/>
        </a:p>
      </dgm:t>
    </dgm:pt>
    <dgm:pt modelId="{2D94B461-FD71-4EEE-B7F2-49D3B9612405}" type="sibTrans" cxnId="{FC3A82FB-58F8-4369-953A-2DDBC050B696}">
      <dgm:prSet/>
      <dgm:spPr/>
      <dgm:t>
        <a:bodyPr/>
        <a:lstStyle/>
        <a:p>
          <a:endParaRPr lang="en-GB"/>
        </a:p>
      </dgm:t>
    </dgm:pt>
    <dgm:pt modelId="{D0AC7E7D-F8E7-4FED-BDF6-46B3EBBB5C31}">
      <dgm:prSet/>
      <dgm:spPr/>
      <dgm:t>
        <a:bodyPr/>
        <a:lstStyle/>
        <a:p>
          <a:pPr rtl="0"/>
          <a:r>
            <a:rPr lang="lv-LV" b="1" smtClean="0"/>
            <a:t>Ekonomiskās iespējas:</a:t>
          </a:r>
          <a:endParaRPr lang="en-GB"/>
        </a:p>
      </dgm:t>
    </dgm:pt>
    <dgm:pt modelId="{6B6A23C4-C871-4544-827D-7C931155D972}" type="parTrans" cxnId="{DD95DDC5-DE68-4551-AAD1-A8CA064987C1}">
      <dgm:prSet/>
      <dgm:spPr/>
      <dgm:t>
        <a:bodyPr/>
        <a:lstStyle/>
        <a:p>
          <a:endParaRPr lang="en-GB"/>
        </a:p>
      </dgm:t>
    </dgm:pt>
    <dgm:pt modelId="{9B2AF0E2-72E3-4051-A3CC-AD23DC5BCE2F}" type="sibTrans" cxnId="{DD95DDC5-DE68-4551-AAD1-A8CA064987C1}">
      <dgm:prSet/>
      <dgm:spPr/>
      <dgm:t>
        <a:bodyPr/>
        <a:lstStyle/>
        <a:p>
          <a:endParaRPr lang="en-GB"/>
        </a:p>
      </dgm:t>
    </dgm:pt>
    <dgm:pt modelId="{C5BE0DC8-1BAC-494B-B28B-249A470C79F1}">
      <dgm:prSet/>
      <dgm:spPr/>
      <dgm:t>
        <a:bodyPr/>
        <a:lstStyle/>
        <a:p>
          <a:pPr rtl="0"/>
          <a:r>
            <a:rPr lang="lv-LV" b="1" smtClean="0"/>
            <a:t>Saimnieciskā darbība</a:t>
          </a:r>
          <a:endParaRPr lang="en-GB"/>
        </a:p>
      </dgm:t>
    </dgm:pt>
    <dgm:pt modelId="{67EEB126-CA24-4E9B-8027-1CB3BFA171A2}" type="parTrans" cxnId="{8E008B41-6B35-4806-81FA-9654C59939AC}">
      <dgm:prSet/>
      <dgm:spPr/>
      <dgm:t>
        <a:bodyPr/>
        <a:lstStyle/>
        <a:p>
          <a:endParaRPr lang="en-GB"/>
        </a:p>
      </dgm:t>
    </dgm:pt>
    <dgm:pt modelId="{C883DB41-1412-491F-A765-1AD19B7372CC}" type="sibTrans" cxnId="{8E008B41-6B35-4806-81FA-9654C59939AC}">
      <dgm:prSet/>
      <dgm:spPr/>
      <dgm:t>
        <a:bodyPr/>
        <a:lstStyle/>
        <a:p>
          <a:endParaRPr lang="en-GB"/>
        </a:p>
      </dgm:t>
    </dgm:pt>
    <dgm:pt modelId="{D0D9934B-8868-496E-8E95-91BFD4405D74}">
      <dgm:prSet/>
      <dgm:spPr/>
      <dgm:t>
        <a:bodyPr/>
        <a:lstStyle/>
        <a:p>
          <a:pPr rtl="0"/>
          <a:r>
            <a:rPr lang="lv-LV" b="1" smtClean="0"/>
            <a:t>Pakalpojumu attīstība</a:t>
          </a:r>
          <a:endParaRPr lang="en-GB"/>
        </a:p>
      </dgm:t>
    </dgm:pt>
    <dgm:pt modelId="{B75A49BE-7BCD-4253-B7BA-1BF5488ECD9B}" type="parTrans" cxnId="{23E2B130-39D9-46A5-B998-2D2EA297F1CD}">
      <dgm:prSet/>
      <dgm:spPr/>
      <dgm:t>
        <a:bodyPr/>
        <a:lstStyle/>
        <a:p>
          <a:endParaRPr lang="en-GB"/>
        </a:p>
      </dgm:t>
    </dgm:pt>
    <dgm:pt modelId="{F34DEC8A-6775-4B2B-9F49-08C8FBAF6CAA}" type="sibTrans" cxnId="{23E2B130-39D9-46A5-B998-2D2EA297F1CD}">
      <dgm:prSet/>
      <dgm:spPr/>
      <dgm:t>
        <a:bodyPr/>
        <a:lstStyle/>
        <a:p>
          <a:endParaRPr lang="en-GB"/>
        </a:p>
      </dgm:t>
    </dgm:pt>
    <dgm:pt modelId="{D046DFB6-29B7-4E7C-96B7-7ED7B9E62A10}">
      <dgm:prSet/>
      <dgm:spPr/>
      <dgm:t>
        <a:bodyPr/>
        <a:lstStyle/>
        <a:p>
          <a:pPr rtl="0"/>
          <a:r>
            <a:rPr lang="lv-LV" b="1" smtClean="0"/>
            <a:t>Vides iespējas:</a:t>
          </a:r>
          <a:endParaRPr lang="en-GB"/>
        </a:p>
      </dgm:t>
    </dgm:pt>
    <dgm:pt modelId="{F8579A91-B700-4946-8D1F-4C70408AED55}" type="parTrans" cxnId="{6AF330B4-2E6E-489F-8124-38F8575D179F}">
      <dgm:prSet/>
      <dgm:spPr/>
      <dgm:t>
        <a:bodyPr/>
        <a:lstStyle/>
        <a:p>
          <a:endParaRPr lang="en-GB"/>
        </a:p>
      </dgm:t>
    </dgm:pt>
    <dgm:pt modelId="{7F4511AF-8C34-4848-B318-164BA0CB481C}" type="sibTrans" cxnId="{6AF330B4-2E6E-489F-8124-38F8575D179F}">
      <dgm:prSet/>
      <dgm:spPr/>
      <dgm:t>
        <a:bodyPr/>
        <a:lstStyle/>
        <a:p>
          <a:endParaRPr lang="en-GB"/>
        </a:p>
      </dgm:t>
    </dgm:pt>
    <dgm:pt modelId="{98672968-413F-4572-A774-A5D7B3BF909A}">
      <dgm:prSet/>
      <dgm:spPr/>
      <dgm:t>
        <a:bodyPr/>
        <a:lstStyle/>
        <a:p>
          <a:pPr rtl="0"/>
          <a:r>
            <a:rPr lang="lv-LV" b="1" smtClean="0"/>
            <a:t>Resursu pārvaldība</a:t>
          </a:r>
          <a:endParaRPr lang="en-GB"/>
        </a:p>
      </dgm:t>
    </dgm:pt>
    <dgm:pt modelId="{A05B0297-4199-4BF8-913C-63D8B0B0B626}" type="parTrans" cxnId="{74C3B6B5-A97A-4B73-BFB9-11930C361BEB}">
      <dgm:prSet/>
      <dgm:spPr/>
      <dgm:t>
        <a:bodyPr/>
        <a:lstStyle/>
        <a:p>
          <a:endParaRPr lang="en-GB"/>
        </a:p>
      </dgm:t>
    </dgm:pt>
    <dgm:pt modelId="{A67461E1-5D34-4D2D-BD97-7D6958D8BBA2}" type="sibTrans" cxnId="{74C3B6B5-A97A-4B73-BFB9-11930C361BEB}">
      <dgm:prSet/>
      <dgm:spPr/>
      <dgm:t>
        <a:bodyPr/>
        <a:lstStyle/>
        <a:p>
          <a:endParaRPr lang="en-GB"/>
        </a:p>
      </dgm:t>
    </dgm:pt>
    <dgm:pt modelId="{AA4285CD-96D5-46B8-8302-913D2C16B41C}">
      <dgm:prSet/>
      <dgm:spPr/>
      <dgm:t>
        <a:bodyPr/>
        <a:lstStyle/>
        <a:p>
          <a:pPr rtl="0"/>
          <a:r>
            <a:rPr lang="lv-LV" b="1" smtClean="0"/>
            <a:t>Piesārņojuma samazināšana	</a:t>
          </a:r>
          <a:endParaRPr lang="en-GB"/>
        </a:p>
      </dgm:t>
    </dgm:pt>
    <dgm:pt modelId="{1A29AA0C-5A36-4040-B985-BCF85C06E229}" type="parTrans" cxnId="{30FF4A30-2130-435A-8263-5A26228AE585}">
      <dgm:prSet/>
      <dgm:spPr/>
      <dgm:t>
        <a:bodyPr/>
        <a:lstStyle/>
        <a:p>
          <a:endParaRPr lang="en-GB"/>
        </a:p>
      </dgm:t>
    </dgm:pt>
    <dgm:pt modelId="{5A443505-8A43-4430-A9D9-2CBDB9809B87}" type="sibTrans" cxnId="{30FF4A30-2130-435A-8263-5A26228AE585}">
      <dgm:prSet/>
      <dgm:spPr/>
      <dgm:t>
        <a:bodyPr/>
        <a:lstStyle/>
        <a:p>
          <a:endParaRPr lang="en-GB"/>
        </a:p>
      </dgm:t>
    </dgm:pt>
    <dgm:pt modelId="{1E2E4C57-CF7F-48D3-BF26-DC4ED6CA5F55}" type="pres">
      <dgm:prSet presAssocID="{1DF0CEAF-26BD-4C68-9E7E-4D86556CE9D3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12388B1-B0E1-4229-9705-837B34B1EB0E}" type="pres">
      <dgm:prSet presAssocID="{73B08614-2CA8-4E3E-B3A1-8A0B994F4824}" presName="compNode" presStyleCnt="0"/>
      <dgm:spPr/>
    </dgm:pt>
    <dgm:pt modelId="{D7F46E0E-CA82-4BF5-9E22-139145182C2D}" type="pres">
      <dgm:prSet presAssocID="{73B08614-2CA8-4E3E-B3A1-8A0B994F4824}" presName="childRec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043F6EF-B9A1-44B0-B9FB-F13E15324E4A}" type="pres">
      <dgm:prSet presAssocID="{73B08614-2CA8-4E3E-B3A1-8A0B994F482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710CA73-222B-4183-9B3B-5B67E1062367}" type="pres">
      <dgm:prSet presAssocID="{73B08614-2CA8-4E3E-B3A1-8A0B994F4824}" presName="parentRect" presStyleLbl="alignNode1" presStyleIdx="0" presStyleCnt="3"/>
      <dgm:spPr/>
      <dgm:t>
        <a:bodyPr/>
        <a:lstStyle/>
        <a:p>
          <a:endParaRPr lang="en-GB"/>
        </a:p>
      </dgm:t>
    </dgm:pt>
    <dgm:pt modelId="{38D850AF-30AB-42DE-BB84-3077FF79B153}" type="pres">
      <dgm:prSet presAssocID="{73B08614-2CA8-4E3E-B3A1-8A0B994F4824}" presName="adorn" presStyleLbl="fgAccFollow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4AB75C3-936C-4CB8-AA81-BBDAD6E8F575}" type="pres">
      <dgm:prSet presAssocID="{8D7720F7-CA96-47C1-B08E-64268869E2EB}" presName="sibTrans" presStyleLbl="sibTrans2D1" presStyleIdx="0" presStyleCnt="0"/>
      <dgm:spPr/>
      <dgm:t>
        <a:bodyPr/>
        <a:lstStyle/>
        <a:p>
          <a:endParaRPr lang="en-GB"/>
        </a:p>
      </dgm:t>
    </dgm:pt>
    <dgm:pt modelId="{0C317B7F-D143-4856-929E-ABDDF70A8661}" type="pres">
      <dgm:prSet presAssocID="{D0AC7E7D-F8E7-4FED-BDF6-46B3EBBB5C31}" presName="compNode" presStyleCnt="0"/>
      <dgm:spPr/>
    </dgm:pt>
    <dgm:pt modelId="{8352BC9B-FBA0-49F0-AE9B-D4476007CAEB}" type="pres">
      <dgm:prSet presAssocID="{D0AC7E7D-F8E7-4FED-BDF6-46B3EBBB5C31}" presName="childRec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40F58F4-7E31-42A3-AEAC-C25A5F901929}" type="pres">
      <dgm:prSet presAssocID="{D0AC7E7D-F8E7-4FED-BDF6-46B3EBBB5C3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12F1110-ABA6-4B40-926D-ADDA8AA39A77}" type="pres">
      <dgm:prSet presAssocID="{D0AC7E7D-F8E7-4FED-BDF6-46B3EBBB5C31}" presName="parentRect" presStyleLbl="alignNode1" presStyleIdx="1" presStyleCnt="3"/>
      <dgm:spPr/>
      <dgm:t>
        <a:bodyPr/>
        <a:lstStyle/>
        <a:p>
          <a:endParaRPr lang="en-GB"/>
        </a:p>
      </dgm:t>
    </dgm:pt>
    <dgm:pt modelId="{7781A89F-A917-439E-9927-61DCA122FFDE}" type="pres">
      <dgm:prSet presAssocID="{D0AC7E7D-F8E7-4FED-BDF6-46B3EBBB5C31}" presName="adorn" presStyleLbl="fgAccFollow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3EAEF455-0F8D-4822-BC16-62C4F35E4080}" type="pres">
      <dgm:prSet presAssocID="{9B2AF0E2-72E3-4051-A3CC-AD23DC5BCE2F}" presName="sibTrans" presStyleLbl="sibTrans2D1" presStyleIdx="0" presStyleCnt="0"/>
      <dgm:spPr/>
      <dgm:t>
        <a:bodyPr/>
        <a:lstStyle/>
        <a:p>
          <a:endParaRPr lang="en-GB"/>
        </a:p>
      </dgm:t>
    </dgm:pt>
    <dgm:pt modelId="{6CE67952-B9F1-45AC-AF1A-43C8E1AF91E9}" type="pres">
      <dgm:prSet presAssocID="{D046DFB6-29B7-4E7C-96B7-7ED7B9E62A10}" presName="compNode" presStyleCnt="0"/>
      <dgm:spPr/>
    </dgm:pt>
    <dgm:pt modelId="{955A64C2-550B-411D-8362-14C73330F67B}" type="pres">
      <dgm:prSet presAssocID="{D046DFB6-29B7-4E7C-96B7-7ED7B9E62A10}" presName="childRec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F757E11-B2A2-4B44-8AF4-A3DD18DC6D96}" type="pres">
      <dgm:prSet presAssocID="{D046DFB6-29B7-4E7C-96B7-7ED7B9E62A1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9867D42-7E8F-4E5C-A957-7C133C0F94B0}" type="pres">
      <dgm:prSet presAssocID="{D046DFB6-29B7-4E7C-96B7-7ED7B9E62A10}" presName="parentRect" presStyleLbl="alignNode1" presStyleIdx="2" presStyleCnt="3"/>
      <dgm:spPr/>
      <dgm:t>
        <a:bodyPr/>
        <a:lstStyle/>
        <a:p>
          <a:endParaRPr lang="en-GB"/>
        </a:p>
      </dgm:t>
    </dgm:pt>
    <dgm:pt modelId="{A14EBA7F-EADC-456D-AEDA-AFF286A65C4E}" type="pres">
      <dgm:prSet presAssocID="{D046DFB6-29B7-4E7C-96B7-7ED7B9E62A10}" presName="adorn" presStyleLbl="fgAccFollow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</dgm:ptLst>
  <dgm:cxnLst>
    <dgm:cxn modelId="{5184D676-CA51-4C2A-8804-F2AB9CD4A840}" type="presOf" srcId="{1DF0CEAF-26BD-4C68-9E7E-4D86556CE9D3}" destId="{1E2E4C57-CF7F-48D3-BF26-DC4ED6CA5F55}" srcOrd="0" destOrd="0" presId="urn:microsoft.com/office/officeart/2005/8/layout/bList2"/>
    <dgm:cxn modelId="{23E2B130-39D9-46A5-B998-2D2EA297F1CD}" srcId="{D0AC7E7D-F8E7-4FED-BDF6-46B3EBBB5C31}" destId="{D0D9934B-8868-496E-8E95-91BFD4405D74}" srcOrd="1" destOrd="0" parTransId="{B75A49BE-7BCD-4253-B7BA-1BF5488ECD9B}" sibTransId="{F34DEC8A-6775-4B2B-9F49-08C8FBAF6CAA}"/>
    <dgm:cxn modelId="{AFF9457F-21F6-4BAC-9538-3D0031DAC586}" type="presOf" srcId="{8FEC788B-6EBD-44D9-984A-3E18BF4887F0}" destId="{D7F46E0E-CA82-4BF5-9E22-139145182C2D}" srcOrd="0" destOrd="2" presId="urn:microsoft.com/office/officeart/2005/8/layout/bList2"/>
    <dgm:cxn modelId="{89C91D96-1C84-4ECF-B68D-028AD44D0DA6}" type="presOf" srcId="{D046DFB6-29B7-4E7C-96B7-7ED7B9E62A10}" destId="{79867D42-7E8F-4E5C-A957-7C133C0F94B0}" srcOrd="1" destOrd="0" presId="urn:microsoft.com/office/officeart/2005/8/layout/bList2"/>
    <dgm:cxn modelId="{50E8AD0B-7416-4F6A-8A12-0FB6674994D1}" type="presOf" srcId="{98672968-413F-4572-A774-A5D7B3BF909A}" destId="{955A64C2-550B-411D-8362-14C73330F67B}" srcOrd="0" destOrd="0" presId="urn:microsoft.com/office/officeart/2005/8/layout/bList2"/>
    <dgm:cxn modelId="{8E008B41-6B35-4806-81FA-9654C59939AC}" srcId="{D0AC7E7D-F8E7-4FED-BDF6-46B3EBBB5C31}" destId="{C5BE0DC8-1BAC-494B-B28B-249A470C79F1}" srcOrd="0" destOrd="0" parTransId="{67EEB126-CA24-4E9B-8027-1CB3BFA171A2}" sibTransId="{C883DB41-1412-491F-A765-1AD19B7372CC}"/>
    <dgm:cxn modelId="{3B5429B9-2402-4990-B732-437AB554F491}" type="presOf" srcId="{6292B7A6-0F63-4C88-BA87-841EE760D95F}" destId="{D7F46E0E-CA82-4BF5-9E22-139145182C2D}" srcOrd="0" destOrd="1" presId="urn:microsoft.com/office/officeart/2005/8/layout/bList2"/>
    <dgm:cxn modelId="{8A0EA46E-8B2A-447A-8D0A-83B4020C7F6C}" srcId="{73B08614-2CA8-4E3E-B3A1-8A0B994F4824}" destId="{01BF731A-5224-4AA8-86DE-2815F65097C7}" srcOrd="0" destOrd="0" parTransId="{089071CA-3D15-43C8-A66B-FFF4A840DEDD}" sibTransId="{F19A51EA-D66C-4E73-BE8E-2525D8E7DFC5}"/>
    <dgm:cxn modelId="{A176C51C-87A1-4E6D-AFBD-6894894D5AD8}" srcId="{73B08614-2CA8-4E3E-B3A1-8A0B994F4824}" destId="{6292B7A6-0F63-4C88-BA87-841EE760D95F}" srcOrd="1" destOrd="0" parTransId="{702F0677-C23C-4EFA-898F-C30275D6FA34}" sibTransId="{1FFF34DA-735C-4DB2-A0AA-071F93563A75}"/>
    <dgm:cxn modelId="{D024D301-DA37-4230-A681-87F4964FFB8A}" type="presOf" srcId="{C5BE0DC8-1BAC-494B-B28B-249A470C79F1}" destId="{8352BC9B-FBA0-49F0-AE9B-D4476007CAEB}" srcOrd="0" destOrd="0" presId="urn:microsoft.com/office/officeart/2005/8/layout/bList2"/>
    <dgm:cxn modelId="{072D2485-ADA6-4711-A586-1613033E587B}" type="presOf" srcId="{D046DFB6-29B7-4E7C-96B7-7ED7B9E62A10}" destId="{EF757E11-B2A2-4B44-8AF4-A3DD18DC6D96}" srcOrd="0" destOrd="0" presId="urn:microsoft.com/office/officeart/2005/8/layout/bList2"/>
    <dgm:cxn modelId="{532601F2-763B-427A-8EDB-D5A4EE354BCE}" type="presOf" srcId="{8D7720F7-CA96-47C1-B08E-64268869E2EB}" destId="{B4AB75C3-936C-4CB8-AA81-BBDAD6E8F575}" srcOrd="0" destOrd="0" presId="urn:microsoft.com/office/officeart/2005/8/layout/bList2"/>
    <dgm:cxn modelId="{DD95DDC5-DE68-4551-AAD1-A8CA064987C1}" srcId="{1DF0CEAF-26BD-4C68-9E7E-4D86556CE9D3}" destId="{D0AC7E7D-F8E7-4FED-BDF6-46B3EBBB5C31}" srcOrd="1" destOrd="0" parTransId="{6B6A23C4-C871-4544-827D-7C931155D972}" sibTransId="{9B2AF0E2-72E3-4051-A3CC-AD23DC5BCE2F}"/>
    <dgm:cxn modelId="{6AF330B4-2E6E-489F-8124-38F8575D179F}" srcId="{1DF0CEAF-26BD-4C68-9E7E-4D86556CE9D3}" destId="{D046DFB6-29B7-4E7C-96B7-7ED7B9E62A10}" srcOrd="2" destOrd="0" parTransId="{F8579A91-B700-4946-8D1F-4C70408AED55}" sibTransId="{7F4511AF-8C34-4848-B318-164BA0CB481C}"/>
    <dgm:cxn modelId="{30FF4A30-2130-435A-8263-5A26228AE585}" srcId="{D046DFB6-29B7-4E7C-96B7-7ED7B9E62A10}" destId="{AA4285CD-96D5-46B8-8302-913D2C16B41C}" srcOrd="1" destOrd="0" parTransId="{1A29AA0C-5A36-4040-B985-BCF85C06E229}" sibTransId="{5A443505-8A43-4430-A9D9-2CBDB9809B87}"/>
    <dgm:cxn modelId="{F1F739BC-B2D5-4AAE-B6A7-48FB1EF25FDC}" type="presOf" srcId="{9B2AF0E2-72E3-4051-A3CC-AD23DC5BCE2F}" destId="{3EAEF455-0F8D-4822-BC16-62C4F35E4080}" srcOrd="0" destOrd="0" presId="urn:microsoft.com/office/officeart/2005/8/layout/bList2"/>
    <dgm:cxn modelId="{941A861A-46A5-4C7D-86B3-A81D6C057595}" srcId="{1DF0CEAF-26BD-4C68-9E7E-4D86556CE9D3}" destId="{73B08614-2CA8-4E3E-B3A1-8A0B994F4824}" srcOrd="0" destOrd="0" parTransId="{58F5FD36-CFD6-43B0-995A-582B3634FC80}" sibTransId="{8D7720F7-CA96-47C1-B08E-64268869E2EB}"/>
    <dgm:cxn modelId="{FC3A82FB-58F8-4369-953A-2DDBC050B696}" srcId="{73B08614-2CA8-4E3E-B3A1-8A0B994F4824}" destId="{8FEC788B-6EBD-44D9-984A-3E18BF4887F0}" srcOrd="2" destOrd="0" parTransId="{82757AD3-6B3A-4429-9C6E-7E8B3923E101}" sibTransId="{2D94B461-FD71-4EEE-B7F2-49D3B9612405}"/>
    <dgm:cxn modelId="{994246B3-23B3-41A1-AC42-21BD614E0ABE}" type="presOf" srcId="{73B08614-2CA8-4E3E-B3A1-8A0B994F4824}" destId="{D710CA73-222B-4183-9B3B-5B67E1062367}" srcOrd="1" destOrd="0" presId="urn:microsoft.com/office/officeart/2005/8/layout/bList2"/>
    <dgm:cxn modelId="{74C3B6B5-A97A-4B73-BFB9-11930C361BEB}" srcId="{D046DFB6-29B7-4E7C-96B7-7ED7B9E62A10}" destId="{98672968-413F-4572-A774-A5D7B3BF909A}" srcOrd="0" destOrd="0" parTransId="{A05B0297-4199-4BF8-913C-63D8B0B0B626}" sibTransId="{A67461E1-5D34-4D2D-BD97-7D6958D8BBA2}"/>
    <dgm:cxn modelId="{786C91A8-1EAF-42E5-B971-99559244AAB6}" type="presOf" srcId="{D0D9934B-8868-496E-8E95-91BFD4405D74}" destId="{8352BC9B-FBA0-49F0-AE9B-D4476007CAEB}" srcOrd="0" destOrd="1" presId="urn:microsoft.com/office/officeart/2005/8/layout/bList2"/>
    <dgm:cxn modelId="{74154C97-D562-4CCB-ADA1-8F190B4562D2}" type="presOf" srcId="{01BF731A-5224-4AA8-86DE-2815F65097C7}" destId="{D7F46E0E-CA82-4BF5-9E22-139145182C2D}" srcOrd="0" destOrd="0" presId="urn:microsoft.com/office/officeart/2005/8/layout/bList2"/>
    <dgm:cxn modelId="{E0A8CDB8-0F07-4A0B-AA8D-B39681299700}" type="presOf" srcId="{73B08614-2CA8-4E3E-B3A1-8A0B994F4824}" destId="{6043F6EF-B9A1-44B0-B9FB-F13E15324E4A}" srcOrd="0" destOrd="0" presId="urn:microsoft.com/office/officeart/2005/8/layout/bList2"/>
    <dgm:cxn modelId="{53B10E08-E8E0-48BB-B3D6-3371DA44EC1E}" type="presOf" srcId="{D0AC7E7D-F8E7-4FED-BDF6-46B3EBBB5C31}" destId="{B40F58F4-7E31-42A3-AEAC-C25A5F901929}" srcOrd="0" destOrd="0" presId="urn:microsoft.com/office/officeart/2005/8/layout/bList2"/>
    <dgm:cxn modelId="{8275EC3A-B319-47F0-9808-8B9640D7BCFD}" type="presOf" srcId="{D0AC7E7D-F8E7-4FED-BDF6-46B3EBBB5C31}" destId="{812F1110-ABA6-4B40-926D-ADDA8AA39A77}" srcOrd="1" destOrd="0" presId="urn:microsoft.com/office/officeart/2005/8/layout/bList2"/>
    <dgm:cxn modelId="{4A3E548B-CEE2-4639-9685-9B7FB00C6655}" type="presOf" srcId="{AA4285CD-96D5-46B8-8302-913D2C16B41C}" destId="{955A64C2-550B-411D-8362-14C73330F67B}" srcOrd="0" destOrd="1" presId="urn:microsoft.com/office/officeart/2005/8/layout/bList2"/>
    <dgm:cxn modelId="{AB02EAC4-F7B8-4551-8A1C-F42408DCF8E8}" type="presParOf" srcId="{1E2E4C57-CF7F-48D3-BF26-DC4ED6CA5F55}" destId="{712388B1-B0E1-4229-9705-837B34B1EB0E}" srcOrd="0" destOrd="0" presId="urn:microsoft.com/office/officeart/2005/8/layout/bList2"/>
    <dgm:cxn modelId="{72192D97-80A1-49EC-BE03-4EC1F0B16065}" type="presParOf" srcId="{712388B1-B0E1-4229-9705-837B34B1EB0E}" destId="{D7F46E0E-CA82-4BF5-9E22-139145182C2D}" srcOrd="0" destOrd="0" presId="urn:microsoft.com/office/officeart/2005/8/layout/bList2"/>
    <dgm:cxn modelId="{7DCB16DB-03A4-4EAC-870B-78B22EA9BB94}" type="presParOf" srcId="{712388B1-B0E1-4229-9705-837B34B1EB0E}" destId="{6043F6EF-B9A1-44B0-B9FB-F13E15324E4A}" srcOrd="1" destOrd="0" presId="urn:microsoft.com/office/officeart/2005/8/layout/bList2"/>
    <dgm:cxn modelId="{42631378-8250-46B4-82ED-DE295F295D5E}" type="presParOf" srcId="{712388B1-B0E1-4229-9705-837B34B1EB0E}" destId="{D710CA73-222B-4183-9B3B-5B67E1062367}" srcOrd="2" destOrd="0" presId="urn:microsoft.com/office/officeart/2005/8/layout/bList2"/>
    <dgm:cxn modelId="{BF77B280-B689-4D20-B242-4E0F7489736F}" type="presParOf" srcId="{712388B1-B0E1-4229-9705-837B34B1EB0E}" destId="{38D850AF-30AB-42DE-BB84-3077FF79B153}" srcOrd="3" destOrd="0" presId="urn:microsoft.com/office/officeart/2005/8/layout/bList2"/>
    <dgm:cxn modelId="{400F2206-7E76-4974-A7B6-BF619AA31792}" type="presParOf" srcId="{1E2E4C57-CF7F-48D3-BF26-DC4ED6CA5F55}" destId="{B4AB75C3-936C-4CB8-AA81-BBDAD6E8F575}" srcOrd="1" destOrd="0" presId="urn:microsoft.com/office/officeart/2005/8/layout/bList2"/>
    <dgm:cxn modelId="{EB802980-CEE7-4B5E-BAB7-4095A26033F1}" type="presParOf" srcId="{1E2E4C57-CF7F-48D3-BF26-DC4ED6CA5F55}" destId="{0C317B7F-D143-4856-929E-ABDDF70A8661}" srcOrd="2" destOrd="0" presId="urn:microsoft.com/office/officeart/2005/8/layout/bList2"/>
    <dgm:cxn modelId="{8C2626C3-545B-4088-B9E4-21D42475572C}" type="presParOf" srcId="{0C317B7F-D143-4856-929E-ABDDF70A8661}" destId="{8352BC9B-FBA0-49F0-AE9B-D4476007CAEB}" srcOrd="0" destOrd="0" presId="urn:microsoft.com/office/officeart/2005/8/layout/bList2"/>
    <dgm:cxn modelId="{71C5DA72-6107-436E-9544-3E260366E439}" type="presParOf" srcId="{0C317B7F-D143-4856-929E-ABDDF70A8661}" destId="{B40F58F4-7E31-42A3-AEAC-C25A5F901929}" srcOrd="1" destOrd="0" presId="urn:microsoft.com/office/officeart/2005/8/layout/bList2"/>
    <dgm:cxn modelId="{9ABC9ABF-2D08-4386-995F-DE7312F0DF54}" type="presParOf" srcId="{0C317B7F-D143-4856-929E-ABDDF70A8661}" destId="{812F1110-ABA6-4B40-926D-ADDA8AA39A77}" srcOrd="2" destOrd="0" presId="urn:microsoft.com/office/officeart/2005/8/layout/bList2"/>
    <dgm:cxn modelId="{F52B0642-6074-4501-A019-FCC0ED797E4F}" type="presParOf" srcId="{0C317B7F-D143-4856-929E-ABDDF70A8661}" destId="{7781A89F-A917-439E-9927-61DCA122FFDE}" srcOrd="3" destOrd="0" presId="urn:microsoft.com/office/officeart/2005/8/layout/bList2"/>
    <dgm:cxn modelId="{DAFFDE4C-5B11-455F-9141-BD3288A34678}" type="presParOf" srcId="{1E2E4C57-CF7F-48D3-BF26-DC4ED6CA5F55}" destId="{3EAEF455-0F8D-4822-BC16-62C4F35E4080}" srcOrd="3" destOrd="0" presId="urn:microsoft.com/office/officeart/2005/8/layout/bList2"/>
    <dgm:cxn modelId="{30FFD61C-FD85-4AC7-9701-D32A2BA1CDEF}" type="presParOf" srcId="{1E2E4C57-CF7F-48D3-BF26-DC4ED6CA5F55}" destId="{6CE67952-B9F1-45AC-AF1A-43C8E1AF91E9}" srcOrd="4" destOrd="0" presId="urn:microsoft.com/office/officeart/2005/8/layout/bList2"/>
    <dgm:cxn modelId="{36A0D060-336C-4E0A-9AD5-4A46BBCE637F}" type="presParOf" srcId="{6CE67952-B9F1-45AC-AF1A-43C8E1AF91E9}" destId="{955A64C2-550B-411D-8362-14C73330F67B}" srcOrd="0" destOrd="0" presId="urn:microsoft.com/office/officeart/2005/8/layout/bList2"/>
    <dgm:cxn modelId="{AF320A7A-A33A-4D89-9520-510B4665FF6A}" type="presParOf" srcId="{6CE67952-B9F1-45AC-AF1A-43C8E1AF91E9}" destId="{EF757E11-B2A2-4B44-8AF4-A3DD18DC6D96}" srcOrd="1" destOrd="0" presId="urn:microsoft.com/office/officeart/2005/8/layout/bList2"/>
    <dgm:cxn modelId="{03CF8003-00CD-4337-BD1A-C91876FAEB97}" type="presParOf" srcId="{6CE67952-B9F1-45AC-AF1A-43C8E1AF91E9}" destId="{79867D42-7E8F-4E5C-A957-7C133C0F94B0}" srcOrd="2" destOrd="0" presId="urn:microsoft.com/office/officeart/2005/8/layout/bList2"/>
    <dgm:cxn modelId="{29EED322-D277-4F8E-AF59-B29F8BDA36B1}" type="presParOf" srcId="{6CE67952-B9F1-45AC-AF1A-43C8E1AF91E9}" destId="{A14EBA7F-EADC-456D-AEDA-AFF286A65C4E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F46E0E-CA82-4BF5-9E22-139145182C2D}">
      <dsp:nvSpPr>
        <dsp:cNvPr id="0" name=""/>
        <dsp:cNvSpPr/>
      </dsp:nvSpPr>
      <dsp:spPr>
        <a:xfrm>
          <a:off x="4975" y="671966"/>
          <a:ext cx="2149144" cy="160429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v-LV" sz="1900" b="1" kern="1200" smtClean="0"/>
            <a:t>Dzīves kvalitāte</a:t>
          </a:r>
          <a:endParaRPr lang="en-GB" sz="1900" kern="120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v-LV" sz="1900" b="1" kern="1200" smtClean="0"/>
            <a:t>Satiksmes kvalitāte</a:t>
          </a:r>
          <a:endParaRPr lang="en-GB" sz="1900" kern="120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v-LV" sz="1900" b="1" kern="1200" smtClean="0"/>
            <a:t>Pakalpojumu pieejamība</a:t>
          </a:r>
          <a:endParaRPr lang="en-GB" sz="1900" kern="1200"/>
        </a:p>
      </dsp:txBody>
      <dsp:txXfrm>
        <a:off x="42565" y="709556"/>
        <a:ext cx="2073964" cy="1566700"/>
      </dsp:txXfrm>
    </dsp:sp>
    <dsp:sp modelId="{D710CA73-222B-4183-9B3B-5B67E1062367}">
      <dsp:nvSpPr>
        <dsp:cNvPr id="0" name=""/>
        <dsp:cNvSpPr/>
      </dsp:nvSpPr>
      <dsp:spPr>
        <a:xfrm>
          <a:off x="4975" y="2276257"/>
          <a:ext cx="2149144" cy="6898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000" b="1" kern="1200" smtClean="0"/>
            <a:t>Sociālās iespējas:</a:t>
          </a:r>
          <a:endParaRPr lang="en-GB" sz="2000" kern="1200"/>
        </a:p>
      </dsp:txBody>
      <dsp:txXfrm>
        <a:off x="4975" y="2276257"/>
        <a:ext cx="1513481" cy="689845"/>
      </dsp:txXfrm>
    </dsp:sp>
    <dsp:sp modelId="{38D850AF-30AB-42DE-BB84-3077FF79B153}">
      <dsp:nvSpPr>
        <dsp:cNvPr id="0" name=""/>
        <dsp:cNvSpPr/>
      </dsp:nvSpPr>
      <dsp:spPr>
        <a:xfrm>
          <a:off x="1579253" y="2385832"/>
          <a:ext cx="752200" cy="75220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52BC9B-FBA0-49F0-AE9B-D4476007CAEB}">
      <dsp:nvSpPr>
        <dsp:cNvPr id="0" name=""/>
        <dsp:cNvSpPr/>
      </dsp:nvSpPr>
      <dsp:spPr>
        <a:xfrm>
          <a:off x="2517806" y="671966"/>
          <a:ext cx="2149144" cy="160429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v-LV" sz="1900" b="1" kern="1200" smtClean="0"/>
            <a:t>Saimnieciskā darbība</a:t>
          </a:r>
          <a:endParaRPr lang="en-GB" sz="1900" kern="120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v-LV" sz="1900" b="1" kern="1200" smtClean="0"/>
            <a:t>Pakalpojumu attīstība</a:t>
          </a:r>
          <a:endParaRPr lang="en-GB" sz="1900" kern="1200"/>
        </a:p>
      </dsp:txBody>
      <dsp:txXfrm>
        <a:off x="2555396" y="709556"/>
        <a:ext cx="2073964" cy="1566700"/>
      </dsp:txXfrm>
    </dsp:sp>
    <dsp:sp modelId="{812F1110-ABA6-4B40-926D-ADDA8AA39A77}">
      <dsp:nvSpPr>
        <dsp:cNvPr id="0" name=""/>
        <dsp:cNvSpPr/>
      </dsp:nvSpPr>
      <dsp:spPr>
        <a:xfrm>
          <a:off x="2517806" y="2276257"/>
          <a:ext cx="2149144" cy="6898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000" b="1" kern="1200" smtClean="0"/>
            <a:t>Ekonomiskās iespējas:</a:t>
          </a:r>
          <a:endParaRPr lang="en-GB" sz="2000" kern="1200"/>
        </a:p>
      </dsp:txBody>
      <dsp:txXfrm>
        <a:off x="2517806" y="2276257"/>
        <a:ext cx="1513481" cy="689845"/>
      </dsp:txXfrm>
    </dsp:sp>
    <dsp:sp modelId="{7781A89F-A917-439E-9927-61DCA122FFDE}">
      <dsp:nvSpPr>
        <dsp:cNvPr id="0" name=""/>
        <dsp:cNvSpPr/>
      </dsp:nvSpPr>
      <dsp:spPr>
        <a:xfrm>
          <a:off x="4092084" y="2385832"/>
          <a:ext cx="752200" cy="75220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A64C2-550B-411D-8362-14C73330F67B}">
      <dsp:nvSpPr>
        <dsp:cNvPr id="0" name=""/>
        <dsp:cNvSpPr/>
      </dsp:nvSpPr>
      <dsp:spPr>
        <a:xfrm>
          <a:off x="5030638" y="671966"/>
          <a:ext cx="2149144" cy="160429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v-LV" sz="1900" b="1" kern="1200" smtClean="0"/>
            <a:t>Resursu pārvaldība</a:t>
          </a:r>
          <a:endParaRPr lang="en-GB" sz="1900" kern="120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v-LV" sz="1900" b="1" kern="1200" smtClean="0"/>
            <a:t>Piesārņojuma samazināšana	</a:t>
          </a:r>
          <a:endParaRPr lang="en-GB" sz="1900" kern="1200"/>
        </a:p>
      </dsp:txBody>
      <dsp:txXfrm>
        <a:off x="5068228" y="709556"/>
        <a:ext cx="2073964" cy="1566700"/>
      </dsp:txXfrm>
    </dsp:sp>
    <dsp:sp modelId="{79867D42-7E8F-4E5C-A957-7C133C0F94B0}">
      <dsp:nvSpPr>
        <dsp:cNvPr id="0" name=""/>
        <dsp:cNvSpPr/>
      </dsp:nvSpPr>
      <dsp:spPr>
        <a:xfrm>
          <a:off x="5030638" y="2276257"/>
          <a:ext cx="2149144" cy="6898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000" b="1" kern="1200" smtClean="0"/>
            <a:t>Vides iespējas:</a:t>
          </a:r>
          <a:endParaRPr lang="en-GB" sz="2000" kern="1200"/>
        </a:p>
      </dsp:txBody>
      <dsp:txXfrm>
        <a:off x="5030638" y="2276257"/>
        <a:ext cx="1513481" cy="689845"/>
      </dsp:txXfrm>
    </dsp:sp>
    <dsp:sp modelId="{A14EBA7F-EADC-456D-AEDA-AFF286A65C4E}">
      <dsp:nvSpPr>
        <dsp:cNvPr id="0" name=""/>
        <dsp:cNvSpPr/>
      </dsp:nvSpPr>
      <dsp:spPr>
        <a:xfrm>
          <a:off x="6604915" y="2385832"/>
          <a:ext cx="752200" cy="75220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25CCC73-3FE0-4D11-ADFB-195D65AF791E}" type="datetimeFigureOut">
              <a:rPr lang="en-GB" smtClean="0"/>
              <a:t>14/03/2016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BE91B2A-CBFA-4CFA-8D9A-B4A1DD6CAA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881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91B2A-CBFA-4CFA-8D9A-B4A1DD6CAA2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645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91B2A-CBFA-4CFA-8D9A-B4A1DD6CAA2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645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097E4-2FA0-489F-A294-DC0240CD4BBD}" type="datetime1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6C30-D4FF-4118-80C3-CD97D760AD87}" type="datetime1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4F1F4-B6DD-4ED0-95B2-51BE2728FAC8}" type="datetime1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63F9-CF4A-44C2-AE95-8AB2941834C5}" type="datetime1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0017-612A-4412-9524-7AB9A83A60EB}" type="datetime1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17C06-5849-4BBB-8194-00689B97D876}" type="datetime1">
              <a:rPr lang="en-US" smtClean="0"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3061-7136-41EF-9713-8D2B0CEBB818}" type="datetime1">
              <a:rPr lang="en-US" smtClean="0"/>
              <a:t>3/14/2016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0FED-F3C4-4572-B35A-420B592BA526}" type="datetime1">
              <a:rPr lang="en-US" smtClean="0"/>
              <a:t>3/14/2016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6BBFE-F5A9-4188-897D-457B8F0FCBB3}" type="datetime1">
              <a:rPr lang="en-US" smtClean="0"/>
              <a:t>3/14/2016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7D384-E2A5-430E-8316-E2DB2F03CE9B}" type="datetime1">
              <a:rPr lang="en-US" smtClean="0"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2753-1723-435F-A398-6239373E0178}" type="datetime1">
              <a:rPr lang="en-US" smtClean="0"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7147403-1560-46CB-87E5-1BE9386F22FA}" type="datetime1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391400" cy="1981200"/>
          </a:xfrm>
        </p:spPr>
        <p:txBody>
          <a:bodyPr>
            <a:noAutofit/>
          </a:bodyPr>
          <a:lstStyle/>
          <a:p>
            <a:r>
              <a:rPr lang="lv-LV" sz="3200" b="1" dirty="0">
                <a:latin typeface="Calibri" panose="020F0502020204030204" pitchFamily="34" charset="0"/>
              </a:rPr>
              <a:t>Jauno Stropu mikrorajona promenādes un mehānisko transporta līdzekļu novietnes izbūve pie pilsētas pludmales, </a:t>
            </a:r>
            <a:r>
              <a:rPr lang="lv-LV" sz="3200" b="1" dirty="0" smtClean="0">
                <a:latin typeface="Calibri" panose="020F0502020204030204" pitchFamily="34" charset="0"/>
              </a:rPr>
              <a:t>Daug</a:t>
            </a:r>
            <a:r>
              <a:rPr lang="en-US" sz="3200" b="1" dirty="0" err="1" smtClean="0">
                <a:latin typeface="Calibri" panose="020F0502020204030204" pitchFamily="34" charset="0"/>
              </a:rPr>
              <a:t>avpil</a:t>
            </a:r>
            <a:r>
              <a:rPr lang="lv-LV" sz="3200" b="1" dirty="0" smtClean="0">
                <a:latin typeface="Calibri" panose="020F0502020204030204" pitchFamily="34" charset="0"/>
              </a:rPr>
              <a:t>ī</a:t>
            </a:r>
            <a:endParaRPr lang="en-GB" sz="3200" b="1" dirty="0">
              <a:latin typeface="Calibri" panose="020F0502020204030204" pitchFamily="34" charset="0"/>
            </a:endParaRPr>
          </a:p>
        </p:txBody>
      </p:sp>
      <p:pic>
        <p:nvPicPr>
          <p:cNvPr id="1027" name="Picture 3" descr="D:\Desktop\10062015\P61001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0400" y="3505200"/>
            <a:ext cx="5334001" cy="289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693623" y="5715000"/>
            <a:ext cx="196850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buFont typeface="Arial" charset="0"/>
              <a:buNone/>
            </a:pPr>
            <a:r>
              <a:rPr lang="lv-LV" altLang="en-US" sz="1400" dirty="0">
                <a:solidFill>
                  <a:srgbClr val="898989"/>
                </a:solidFill>
              </a:rPr>
              <a:t>SIA «Arhis»</a:t>
            </a:r>
          </a:p>
          <a:p>
            <a:pPr>
              <a:buFont typeface="Arial" charset="0"/>
              <a:buNone/>
            </a:pPr>
            <a:r>
              <a:rPr lang="lv-LV" altLang="en-US" sz="1400" dirty="0" smtClean="0">
                <a:solidFill>
                  <a:srgbClr val="898989"/>
                </a:solidFill>
              </a:rPr>
              <a:t>201</a:t>
            </a:r>
            <a:r>
              <a:rPr lang="en-US" altLang="en-US" sz="1400" dirty="0">
                <a:solidFill>
                  <a:srgbClr val="898989"/>
                </a:solidFill>
              </a:rPr>
              <a:t>6</a:t>
            </a:r>
            <a:r>
              <a:rPr lang="lv-LV" altLang="en-US" sz="1400" dirty="0" smtClean="0">
                <a:solidFill>
                  <a:srgbClr val="898989"/>
                </a:solidFill>
              </a:rPr>
              <a:t>.gads</a:t>
            </a:r>
            <a:endParaRPr lang="en-GB" altLang="en-US" sz="1400" dirty="0">
              <a:solidFill>
                <a:srgbClr val="898989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4919415"/>
            <a:ext cx="901700" cy="67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83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59" y="545528"/>
            <a:ext cx="87503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0648" y="139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2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2</a:t>
            </a:r>
            <a:r>
              <a:rPr lang="lv-LV" sz="32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.Aktīvās atpūtas zona: galvenā pludmale 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629400" y="6019800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9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1143793"/>
            <a:ext cx="2819400" cy="32624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>
                <a:solidFill>
                  <a:schemeClr val="accent1">
                    <a:lumMod val="50000"/>
                  </a:schemeClr>
                </a:solidFill>
              </a:rPr>
              <a:t>Informācijas stends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Soliņu grupa</a:t>
            </a:r>
            <a:endParaRPr lang="lv-LV" sz="1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Speciālas peldvietas senioriem un cilvēkiem ar kustību traucējumiem</a:t>
            </a:r>
            <a:endParaRPr lang="en-US" sz="1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Tirdzniecības laukums</a:t>
            </a:r>
            <a:endParaRPr lang="lv-LV" sz="1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 err="1" smtClean="0">
                <a:solidFill>
                  <a:schemeClr val="accent1">
                    <a:lumMod val="50000"/>
                  </a:schemeClr>
                </a:solidFill>
              </a:rPr>
              <a:t>Atkritumu</a:t>
            </a:r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50000"/>
                  </a:schemeClr>
                </a:solidFill>
              </a:rPr>
              <a:t>konteineris</a:t>
            </a:r>
            <a:endParaRPr lang="en-US" sz="1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 err="1" smtClean="0">
                <a:solidFill>
                  <a:schemeClr val="accent1">
                    <a:lumMod val="50000"/>
                  </a:schemeClr>
                </a:solidFill>
              </a:rPr>
              <a:t>Biotualete</a:t>
            </a:r>
            <a:endParaRPr lang="en-US" sz="1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Ģerbtuve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Kāju mazgāšanas vieta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Sporta un spēļu laukums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Pludmales volejbola laukumi ar skatītāju vietām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Pontona laipa</a:t>
            </a:r>
          </a:p>
        </p:txBody>
      </p:sp>
      <p:sp>
        <p:nvSpPr>
          <p:cNvPr id="10" name="Oval 9"/>
          <p:cNvSpPr/>
          <p:nvPr/>
        </p:nvSpPr>
        <p:spPr>
          <a:xfrm>
            <a:off x="609600" y="1143793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1</a:t>
            </a:r>
            <a:endParaRPr lang="en-GB" sz="1200" dirty="0"/>
          </a:p>
        </p:txBody>
      </p:sp>
      <p:sp>
        <p:nvSpPr>
          <p:cNvPr id="15" name="Oval 14"/>
          <p:cNvSpPr/>
          <p:nvPr/>
        </p:nvSpPr>
        <p:spPr>
          <a:xfrm>
            <a:off x="612028" y="1390835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 smtClean="0"/>
              <a:t>2</a:t>
            </a:r>
            <a:endParaRPr lang="en-GB" sz="1200" dirty="0"/>
          </a:p>
        </p:txBody>
      </p:sp>
      <p:sp>
        <p:nvSpPr>
          <p:cNvPr id="16" name="Oval 15"/>
          <p:cNvSpPr/>
          <p:nvPr/>
        </p:nvSpPr>
        <p:spPr>
          <a:xfrm>
            <a:off x="612028" y="1654926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 smtClean="0"/>
              <a:t>3</a:t>
            </a:r>
            <a:endParaRPr lang="en-GB" sz="1200" dirty="0"/>
          </a:p>
        </p:txBody>
      </p:sp>
      <p:sp>
        <p:nvSpPr>
          <p:cNvPr id="17" name="Oval 16"/>
          <p:cNvSpPr/>
          <p:nvPr/>
        </p:nvSpPr>
        <p:spPr>
          <a:xfrm>
            <a:off x="609600" y="2156733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4</a:t>
            </a:r>
            <a:endParaRPr lang="en-GB" sz="1200" dirty="0"/>
          </a:p>
        </p:txBody>
      </p:sp>
      <p:sp>
        <p:nvSpPr>
          <p:cNvPr id="18" name="Oval 17"/>
          <p:cNvSpPr/>
          <p:nvPr/>
        </p:nvSpPr>
        <p:spPr>
          <a:xfrm>
            <a:off x="612028" y="2397682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 smtClean="0"/>
              <a:t>5</a:t>
            </a:r>
            <a:endParaRPr lang="en-GB" sz="1200" dirty="0"/>
          </a:p>
        </p:txBody>
      </p:sp>
      <p:sp>
        <p:nvSpPr>
          <p:cNvPr id="19" name="Oval 18"/>
          <p:cNvSpPr/>
          <p:nvPr/>
        </p:nvSpPr>
        <p:spPr>
          <a:xfrm>
            <a:off x="612028" y="2660709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6</a:t>
            </a:r>
            <a:endParaRPr lang="en-GB" sz="1200" dirty="0"/>
          </a:p>
        </p:txBody>
      </p:sp>
      <p:sp>
        <p:nvSpPr>
          <p:cNvPr id="20" name="Oval 19"/>
          <p:cNvSpPr/>
          <p:nvPr/>
        </p:nvSpPr>
        <p:spPr>
          <a:xfrm>
            <a:off x="612028" y="2929527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7</a:t>
            </a:r>
            <a:endParaRPr lang="en-GB" sz="1200" dirty="0"/>
          </a:p>
        </p:txBody>
      </p:sp>
      <p:sp>
        <p:nvSpPr>
          <p:cNvPr id="21" name="Oval 20"/>
          <p:cNvSpPr/>
          <p:nvPr/>
        </p:nvSpPr>
        <p:spPr>
          <a:xfrm>
            <a:off x="612028" y="3203003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8</a:t>
            </a:r>
            <a:endParaRPr lang="en-GB" sz="1200" dirty="0"/>
          </a:p>
        </p:txBody>
      </p:sp>
      <p:sp>
        <p:nvSpPr>
          <p:cNvPr id="22" name="Oval 21"/>
          <p:cNvSpPr/>
          <p:nvPr/>
        </p:nvSpPr>
        <p:spPr>
          <a:xfrm>
            <a:off x="609600" y="3470753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9</a:t>
            </a:r>
            <a:endParaRPr lang="en-GB" sz="1200" dirty="0"/>
          </a:p>
        </p:txBody>
      </p:sp>
      <p:sp>
        <p:nvSpPr>
          <p:cNvPr id="23" name="Oval 22"/>
          <p:cNvSpPr/>
          <p:nvPr/>
        </p:nvSpPr>
        <p:spPr>
          <a:xfrm>
            <a:off x="612028" y="4145465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rIns="72000" rtlCol="0" anchor="ctr"/>
          <a:lstStyle/>
          <a:p>
            <a:pPr algn="ctr"/>
            <a:r>
              <a:rPr lang="lv-LV" sz="1200" dirty="0" smtClean="0"/>
              <a:t> 11</a:t>
            </a:r>
            <a:endParaRPr lang="en-GB" sz="1200" dirty="0"/>
          </a:p>
        </p:txBody>
      </p:sp>
      <p:sp>
        <p:nvSpPr>
          <p:cNvPr id="24" name="Oval 23"/>
          <p:cNvSpPr/>
          <p:nvPr/>
        </p:nvSpPr>
        <p:spPr>
          <a:xfrm>
            <a:off x="612028" y="3734909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rIns="72000" rtlCol="0" anchor="ctr"/>
          <a:lstStyle/>
          <a:p>
            <a:pPr algn="ctr"/>
            <a:r>
              <a:rPr lang="lv-LV" sz="1200" dirty="0" smtClean="0"/>
              <a:t> 10</a:t>
            </a:r>
            <a:endParaRPr lang="en-GB" sz="1200" dirty="0"/>
          </a:p>
        </p:txBody>
      </p:sp>
      <p:sp>
        <p:nvSpPr>
          <p:cNvPr id="25" name="Oval 24"/>
          <p:cNvSpPr/>
          <p:nvPr/>
        </p:nvSpPr>
        <p:spPr>
          <a:xfrm>
            <a:off x="4908870" y="871756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1</a:t>
            </a:r>
            <a:endParaRPr lang="en-GB" sz="1200" dirty="0"/>
          </a:p>
        </p:txBody>
      </p:sp>
      <p:sp>
        <p:nvSpPr>
          <p:cNvPr id="26" name="Oval 25"/>
          <p:cNvSpPr/>
          <p:nvPr/>
        </p:nvSpPr>
        <p:spPr>
          <a:xfrm>
            <a:off x="5249067" y="1540626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 smtClean="0"/>
              <a:t>2</a:t>
            </a:r>
            <a:endParaRPr lang="en-GB" sz="1200" dirty="0"/>
          </a:p>
        </p:txBody>
      </p:sp>
      <p:sp>
        <p:nvSpPr>
          <p:cNvPr id="27" name="Oval 26"/>
          <p:cNvSpPr/>
          <p:nvPr/>
        </p:nvSpPr>
        <p:spPr>
          <a:xfrm>
            <a:off x="5558739" y="1258093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 smtClean="0"/>
              <a:t>3</a:t>
            </a:r>
            <a:endParaRPr lang="en-GB" sz="1200" dirty="0"/>
          </a:p>
        </p:txBody>
      </p:sp>
      <p:sp>
        <p:nvSpPr>
          <p:cNvPr id="28" name="Oval 27"/>
          <p:cNvSpPr/>
          <p:nvPr/>
        </p:nvSpPr>
        <p:spPr>
          <a:xfrm>
            <a:off x="4038600" y="1145076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5</a:t>
            </a:r>
            <a:endParaRPr lang="en-GB" sz="1200" dirty="0"/>
          </a:p>
        </p:txBody>
      </p:sp>
      <p:sp>
        <p:nvSpPr>
          <p:cNvPr id="29" name="Oval 28"/>
          <p:cNvSpPr/>
          <p:nvPr/>
        </p:nvSpPr>
        <p:spPr>
          <a:xfrm>
            <a:off x="4375877" y="1175634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4</a:t>
            </a:r>
            <a:endParaRPr lang="en-GB" sz="1200" dirty="0"/>
          </a:p>
        </p:txBody>
      </p:sp>
      <p:sp>
        <p:nvSpPr>
          <p:cNvPr id="30" name="Oval 29"/>
          <p:cNvSpPr/>
          <p:nvPr/>
        </p:nvSpPr>
        <p:spPr>
          <a:xfrm>
            <a:off x="4040697" y="1654926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6</a:t>
            </a:r>
            <a:endParaRPr lang="en-GB" sz="1200" dirty="0"/>
          </a:p>
        </p:txBody>
      </p:sp>
      <p:sp>
        <p:nvSpPr>
          <p:cNvPr id="31" name="Oval 30"/>
          <p:cNvSpPr/>
          <p:nvPr/>
        </p:nvSpPr>
        <p:spPr>
          <a:xfrm>
            <a:off x="5794277" y="3014663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7</a:t>
            </a:r>
            <a:endParaRPr lang="en-GB" sz="1200" dirty="0"/>
          </a:p>
        </p:txBody>
      </p:sp>
      <p:sp>
        <p:nvSpPr>
          <p:cNvPr id="32" name="Oval 31"/>
          <p:cNvSpPr/>
          <p:nvPr/>
        </p:nvSpPr>
        <p:spPr>
          <a:xfrm>
            <a:off x="5159918" y="914400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8</a:t>
            </a:r>
            <a:endParaRPr lang="en-GB" sz="1200" dirty="0"/>
          </a:p>
        </p:txBody>
      </p:sp>
      <p:sp>
        <p:nvSpPr>
          <p:cNvPr id="33" name="Oval 32"/>
          <p:cNvSpPr/>
          <p:nvPr/>
        </p:nvSpPr>
        <p:spPr>
          <a:xfrm>
            <a:off x="4504797" y="2889309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9</a:t>
            </a:r>
            <a:endParaRPr lang="en-GB" sz="1200" dirty="0"/>
          </a:p>
        </p:txBody>
      </p:sp>
      <p:sp>
        <p:nvSpPr>
          <p:cNvPr id="35" name="Oval 34"/>
          <p:cNvSpPr/>
          <p:nvPr/>
        </p:nvSpPr>
        <p:spPr>
          <a:xfrm>
            <a:off x="5679390" y="3431603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rIns="72000" rtlCol="0" anchor="ctr"/>
          <a:lstStyle/>
          <a:p>
            <a:pPr algn="ctr"/>
            <a:r>
              <a:rPr lang="lv-LV" sz="1200" dirty="0" smtClean="0"/>
              <a:t> 10</a:t>
            </a:r>
            <a:endParaRPr lang="en-GB" sz="1200" dirty="0"/>
          </a:p>
        </p:txBody>
      </p:sp>
      <p:sp>
        <p:nvSpPr>
          <p:cNvPr id="36" name="Oval 35"/>
          <p:cNvSpPr/>
          <p:nvPr/>
        </p:nvSpPr>
        <p:spPr>
          <a:xfrm>
            <a:off x="7772400" y="4071235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rIns="72000" rtlCol="0" anchor="ctr"/>
          <a:lstStyle/>
          <a:p>
            <a:pPr algn="ctr"/>
            <a:r>
              <a:rPr lang="lv-LV" sz="1200" dirty="0" smtClean="0"/>
              <a:t> 11</a:t>
            </a:r>
            <a:endParaRPr lang="en-GB" sz="1200" dirty="0"/>
          </a:p>
        </p:txBody>
      </p:sp>
      <p:sp>
        <p:nvSpPr>
          <p:cNvPr id="37" name="Oval 36"/>
          <p:cNvSpPr/>
          <p:nvPr/>
        </p:nvSpPr>
        <p:spPr>
          <a:xfrm>
            <a:off x="4864405" y="2626282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9</a:t>
            </a:r>
            <a:endParaRPr lang="en-GB" sz="1200" dirty="0"/>
          </a:p>
        </p:txBody>
      </p:sp>
      <p:sp>
        <p:nvSpPr>
          <p:cNvPr id="38" name="Oval 37"/>
          <p:cNvSpPr/>
          <p:nvPr/>
        </p:nvSpPr>
        <p:spPr>
          <a:xfrm>
            <a:off x="5914928" y="5486400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9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1953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61" y="457200"/>
            <a:ext cx="8001000" cy="753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94505" y="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2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2. Izklaižu  zona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88664" y="1590150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3</a:t>
            </a:r>
            <a:endParaRPr lang="en-GB" sz="1200" dirty="0"/>
          </a:p>
        </p:txBody>
      </p:sp>
      <p:sp>
        <p:nvSpPr>
          <p:cNvPr id="13" name="Oval 12"/>
          <p:cNvSpPr/>
          <p:nvPr/>
        </p:nvSpPr>
        <p:spPr>
          <a:xfrm>
            <a:off x="6752744" y="4108228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4</a:t>
            </a:r>
            <a:endParaRPr lang="en-GB" sz="1200" dirty="0"/>
          </a:p>
        </p:txBody>
      </p:sp>
      <p:sp>
        <p:nvSpPr>
          <p:cNvPr id="14" name="Oval 13"/>
          <p:cNvSpPr/>
          <p:nvPr/>
        </p:nvSpPr>
        <p:spPr>
          <a:xfrm>
            <a:off x="3582509" y="5348857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5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71426" y="1475622"/>
            <a:ext cx="2495574" cy="15850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>
                <a:solidFill>
                  <a:schemeClr val="accent1">
                    <a:lumMod val="50000"/>
                  </a:schemeClr>
                </a:solidFill>
              </a:rPr>
              <a:t>Informācijas stends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Skatu platforma ar kafejnīcu</a:t>
            </a:r>
            <a:endParaRPr lang="lv-LV" sz="1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Glābšanas tornis</a:t>
            </a:r>
            <a:endParaRPr lang="en-US" sz="1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Pontonu tiltiņš</a:t>
            </a:r>
            <a:endParaRPr lang="en-US" sz="1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Autostāvlaukums</a:t>
            </a:r>
            <a:endParaRPr lang="lv-LV" sz="1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Tualetes</a:t>
            </a:r>
          </a:p>
        </p:txBody>
      </p:sp>
      <p:sp>
        <p:nvSpPr>
          <p:cNvPr id="10" name="Oval 9"/>
          <p:cNvSpPr/>
          <p:nvPr/>
        </p:nvSpPr>
        <p:spPr>
          <a:xfrm>
            <a:off x="171426" y="1475622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1</a:t>
            </a:r>
            <a:endParaRPr lang="en-GB" sz="1200" dirty="0"/>
          </a:p>
        </p:txBody>
      </p:sp>
      <p:sp>
        <p:nvSpPr>
          <p:cNvPr id="15" name="Oval 14"/>
          <p:cNvSpPr/>
          <p:nvPr/>
        </p:nvSpPr>
        <p:spPr>
          <a:xfrm>
            <a:off x="173854" y="1722664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 smtClean="0"/>
              <a:t>2</a:t>
            </a:r>
            <a:endParaRPr lang="en-GB" sz="1200" dirty="0"/>
          </a:p>
        </p:txBody>
      </p:sp>
      <p:sp>
        <p:nvSpPr>
          <p:cNvPr id="16" name="Oval 15"/>
          <p:cNvSpPr/>
          <p:nvPr/>
        </p:nvSpPr>
        <p:spPr>
          <a:xfrm>
            <a:off x="173854" y="1986755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 smtClean="0"/>
              <a:t>3</a:t>
            </a:r>
            <a:endParaRPr lang="en-GB" sz="1200" dirty="0"/>
          </a:p>
        </p:txBody>
      </p:sp>
      <p:sp>
        <p:nvSpPr>
          <p:cNvPr id="17" name="Oval 16"/>
          <p:cNvSpPr/>
          <p:nvPr/>
        </p:nvSpPr>
        <p:spPr>
          <a:xfrm>
            <a:off x="171426" y="2249529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4</a:t>
            </a:r>
            <a:endParaRPr lang="en-GB" sz="1200" dirty="0"/>
          </a:p>
        </p:txBody>
      </p:sp>
      <p:sp>
        <p:nvSpPr>
          <p:cNvPr id="18" name="Oval 17"/>
          <p:cNvSpPr/>
          <p:nvPr/>
        </p:nvSpPr>
        <p:spPr>
          <a:xfrm>
            <a:off x="173854" y="2539125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 smtClean="0"/>
              <a:t>5</a:t>
            </a:r>
            <a:endParaRPr lang="en-GB" sz="1200" dirty="0"/>
          </a:p>
        </p:txBody>
      </p:sp>
      <p:sp>
        <p:nvSpPr>
          <p:cNvPr id="19" name="Oval 18"/>
          <p:cNvSpPr/>
          <p:nvPr/>
        </p:nvSpPr>
        <p:spPr>
          <a:xfrm>
            <a:off x="173854" y="2785905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6</a:t>
            </a:r>
            <a:endParaRPr lang="en-GB" sz="1200" dirty="0"/>
          </a:p>
        </p:txBody>
      </p:sp>
      <p:sp>
        <p:nvSpPr>
          <p:cNvPr id="25" name="Oval 24"/>
          <p:cNvSpPr/>
          <p:nvPr/>
        </p:nvSpPr>
        <p:spPr>
          <a:xfrm>
            <a:off x="4864098" y="2020929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 smtClean="0"/>
              <a:t>2</a:t>
            </a:r>
            <a:endParaRPr lang="en-GB" sz="1200" dirty="0"/>
          </a:p>
        </p:txBody>
      </p:sp>
      <p:sp>
        <p:nvSpPr>
          <p:cNvPr id="26" name="Oval 25"/>
          <p:cNvSpPr/>
          <p:nvPr/>
        </p:nvSpPr>
        <p:spPr>
          <a:xfrm>
            <a:off x="3514578" y="6101942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1</a:t>
            </a:r>
            <a:endParaRPr lang="en-GB" sz="1200" dirty="0"/>
          </a:p>
        </p:txBody>
      </p:sp>
      <p:sp>
        <p:nvSpPr>
          <p:cNvPr id="27" name="Oval 26"/>
          <p:cNvSpPr/>
          <p:nvPr/>
        </p:nvSpPr>
        <p:spPr>
          <a:xfrm>
            <a:off x="4288654" y="6386490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6</a:t>
            </a:r>
            <a:endParaRPr lang="en-GB" sz="1200" dirty="0"/>
          </a:p>
        </p:txBody>
      </p:sp>
      <p:pic>
        <p:nvPicPr>
          <p:cNvPr id="2" name="Picture 2" descr="D:\Desktop\Photo 20.07.15, 8 47 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394" y="3581401"/>
            <a:ext cx="2510239" cy="164217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/>
          <p:cNvSpPr/>
          <p:nvPr/>
        </p:nvSpPr>
        <p:spPr>
          <a:xfrm>
            <a:off x="2383753" y="3581401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4</a:t>
            </a:r>
            <a:endParaRPr lang="en-GB" sz="1200" dirty="0"/>
          </a:p>
        </p:txBody>
      </p:sp>
      <p:cxnSp>
        <p:nvCxnSpPr>
          <p:cNvPr id="30" name="Elbow Connector 29"/>
          <p:cNvCxnSpPr>
            <a:stCxn id="2" idx="3"/>
          </p:cNvCxnSpPr>
          <p:nvPr/>
        </p:nvCxnSpPr>
        <p:spPr>
          <a:xfrm>
            <a:off x="2679633" y="4402486"/>
            <a:ext cx="4314413" cy="702914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39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0648" y="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2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2</a:t>
            </a:r>
            <a:r>
              <a:rPr lang="lv-LV" sz="32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. Izklaides zona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26" name="Picture 2" descr="C:\Users\ok\Dropbox\ARH1015LV-Стропской променад\prezentacijas materiali\10_08_2015\detalas prieks GP_10_08_2015\promenada 3D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39" y="3352800"/>
            <a:ext cx="5311248" cy="2179357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k\Dropbox\ARH1015LV-Стропской променад\prezentacijas materiali\10_08_2015\detalas prieks GP_10_08_2015\platforma 3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5334000" cy="1826293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1752599" y="3029634"/>
            <a:ext cx="5330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Skatu platforma ar galeriju un kafejnīcu «Zaļais vilnis»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88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89" y="419100"/>
            <a:ext cx="5715000" cy="656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3702" y="0"/>
            <a:ext cx="8229600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2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3. Sporta zona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902452" y="1663951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1</a:t>
            </a:r>
            <a:endParaRPr lang="en-GB" sz="1200" dirty="0"/>
          </a:p>
        </p:txBody>
      </p:sp>
      <p:sp>
        <p:nvSpPr>
          <p:cNvPr id="14" name="Oval 13"/>
          <p:cNvSpPr/>
          <p:nvPr/>
        </p:nvSpPr>
        <p:spPr>
          <a:xfrm>
            <a:off x="4293884" y="3924511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1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87896" y="2885044"/>
            <a:ext cx="2331504" cy="8002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Pārkūra trenažieru laukums</a:t>
            </a:r>
            <a:endParaRPr lang="lv-LV" sz="1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Sporta trenažieru laukums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lv-LV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87896" y="2932074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1</a:t>
            </a:r>
            <a:endParaRPr lang="en-GB" sz="1200" dirty="0"/>
          </a:p>
        </p:txBody>
      </p:sp>
      <p:sp>
        <p:nvSpPr>
          <p:cNvPr id="15" name="Oval 14"/>
          <p:cNvSpPr/>
          <p:nvPr/>
        </p:nvSpPr>
        <p:spPr>
          <a:xfrm>
            <a:off x="487896" y="3242694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 smtClean="0"/>
              <a:t>2</a:t>
            </a:r>
            <a:endParaRPr lang="en-GB" sz="1200" dirty="0"/>
          </a:p>
        </p:txBody>
      </p:sp>
      <p:sp>
        <p:nvSpPr>
          <p:cNvPr id="25" name="Oval 24"/>
          <p:cNvSpPr/>
          <p:nvPr/>
        </p:nvSpPr>
        <p:spPr>
          <a:xfrm>
            <a:off x="2661150" y="1930651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4</a:t>
            </a:r>
            <a:endParaRPr lang="en-GB" sz="1200" dirty="0"/>
          </a:p>
        </p:txBody>
      </p:sp>
      <p:sp>
        <p:nvSpPr>
          <p:cNvPr id="29" name="Oval 28"/>
          <p:cNvSpPr/>
          <p:nvPr/>
        </p:nvSpPr>
        <p:spPr>
          <a:xfrm>
            <a:off x="3814894" y="2754577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 smtClean="0"/>
              <a:t>2</a:t>
            </a:r>
            <a:endParaRPr lang="en-GB" sz="1200" dirty="0"/>
          </a:p>
        </p:txBody>
      </p:sp>
      <p:pic>
        <p:nvPicPr>
          <p:cNvPr id="41" name="Picture 7" descr="https://s-media-cache-ak0.pinimg.com/736x/9d/82/42/9d8242690a589978756a3f57bbe945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44" y="443331"/>
            <a:ext cx="3119318" cy="2013146"/>
          </a:xfrm>
          <a:prstGeom prst="rect">
            <a:avLst/>
          </a:prstGeom>
          <a:noFill/>
          <a:ln w="19050"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promenade\2nd_version\Playgroun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1" r="4939"/>
          <a:stretch/>
        </p:blipFill>
        <p:spPr bwMode="auto">
          <a:xfrm>
            <a:off x="5256127" y="4038811"/>
            <a:ext cx="3577291" cy="2651476"/>
          </a:xfrm>
          <a:prstGeom prst="rect">
            <a:avLst/>
          </a:prstGeom>
          <a:noFill/>
          <a:ln w="19050"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/>
          <p:cNvSpPr/>
          <p:nvPr/>
        </p:nvSpPr>
        <p:spPr>
          <a:xfrm>
            <a:off x="3023103" y="2217459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1</a:t>
            </a:r>
            <a:endParaRPr lang="en-GB" sz="1200" dirty="0"/>
          </a:p>
        </p:txBody>
      </p:sp>
      <p:sp>
        <p:nvSpPr>
          <p:cNvPr id="43" name="Oval 42"/>
          <p:cNvSpPr/>
          <p:nvPr/>
        </p:nvSpPr>
        <p:spPr>
          <a:xfrm>
            <a:off x="8577389" y="6400800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1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67038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5" r="1828" b="6808"/>
          <a:stretch/>
        </p:blipFill>
        <p:spPr bwMode="auto">
          <a:xfrm>
            <a:off x="3080009" y="357676"/>
            <a:ext cx="6306360" cy="650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9836" y="-221958"/>
            <a:ext cx="8229600" cy="760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2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4. Ģimenes atpūtas zona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85102" y="3193039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 smtClean="0"/>
              <a:t>6</a:t>
            </a:r>
            <a:endParaRPr lang="en-GB" sz="1200" dirty="0"/>
          </a:p>
        </p:txBody>
      </p:sp>
      <p:sp>
        <p:nvSpPr>
          <p:cNvPr id="13" name="Oval 12"/>
          <p:cNvSpPr/>
          <p:nvPr/>
        </p:nvSpPr>
        <p:spPr>
          <a:xfrm>
            <a:off x="6781800" y="5715000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2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476817" y="1261339"/>
            <a:ext cx="2221709" cy="28161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>
                <a:solidFill>
                  <a:schemeClr val="accent1">
                    <a:lumMod val="50000"/>
                  </a:schemeClr>
                </a:solidFill>
              </a:rPr>
              <a:t>Informācijas stends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Soliņš</a:t>
            </a:r>
            <a:endParaRPr lang="lv-LV" sz="1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Velosipēdu stativs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Bērnu atpūtas zona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Piknika galdiņš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Pontona tiltiņš-laipa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Instalāciju/skulptūru laukums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Amfiteātris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Strūklaka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lv-LV" sz="12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533308" y="1275357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1</a:t>
            </a:r>
            <a:endParaRPr lang="en-GB" sz="1200" dirty="0"/>
          </a:p>
        </p:txBody>
      </p:sp>
      <p:sp>
        <p:nvSpPr>
          <p:cNvPr id="15" name="Oval 14"/>
          <p:cNvSpPr/>
          <p:nvPr/>
        </p:nvSpPr>
        <p:spPr>
          <a:xfrm>
            <a:off x="2535736" y="1522399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 smtClean="0"/>
              <a:t>2</a:t>
            </a:r>
            <a:endParaRPr lang="en-GB" sz="1200" dirty="0"/>
          </a:p>
        </p:txBody>
      </p:sp>
      <p:sp>
        <p:nvSpPr>
          <p:cNvPr id="16" name="Oval 15"/>
          <p:cNvSpPr/>
          <p:nvPr/>
        </p:nvSpPr>
        <p:spPr>
          <a:xfrm>
            <a:off x="2535736" y="1786490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 smtClean="0"/>
              <a:t>3</a:t>
            </a:r>
            <a:endParaRPr lang="en-GB" sz="1200" dirty="0"/>
          </a:p>
        </p:txBody>
      </p:sp>
      <p:sp>
        <p:nvSpPr>
          <p:cNvPr id="17" name="Oval 16"/>
          <p:cNvSpPr/>
          <p:nvPr/>
        </p:nvSpPr>
        <p:spPr>
          <a:xfrm>
            <a:off x="2533308" y="2049264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4</a:t>
            </a:r>
            <a:endParaRPr lang="en-GB" sz="1200" dirty="0"/>
          </a:p>
        </p:txBody>
      </p:sp>
      <p:sp>
        <p:nvSpPr>
          <p:cNvPr id="18" name="Oval 17"/>
          <p:cNvSpPr/>
          <p:nvPr/>
        </p:nvSpPr>
        <p:spPr>
          <a:xfrm>
            <a:off x="2533308" y="2345997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 smtClean="0"/>
              <a:t>5</a:t>
            </a:r>
            <a:endParaRPr lang="en-GB" sz="1200" dirty="0"/>
          </a:p>
        </p:txBody>
      </p:sp>
      <p:sp>
        <p:nvSpPr>
          <p:cNvPr id="19" name="Oval 18"/>
          <p:cNvSpPr/>
          <p:nvPr/>
        </p:nvSpPr>
        <p:spPr>
          <a:xfrm>
            <a:off x="2535736" y="2585640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6</a:t>
            </a:r>
            <a:endParaRPr lang="en-GB" sz="1200" dirty="0"/>
          </a:p>
        </p:txBody>
      </p:sp>
      <p:sp>
        <p:nvSpPr>
          <p:cNvPr id="20" name="Oval 19"/>
          <p:cNvSpPr/>
          <p:nvPr/>
        </p:nvSpPr>
        <p:spPr>
          <a:xfrm>
            <a:off x="2535736" y="2903524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7</a:t>
            </a:r>
            <a:endParaRPr lang="en-GB" sz="1200" dirty="0"/>
          </a:p>
        </p:txBody>
      </p:sp>
      <p:sp>
        <p:nvSpPr>
          <p:cNvPr id="22" name="Oval 21"/>
          <p:cNvSpPr/>
          <p:nvPr/>
        </p:nvSpPr>
        <p:spPr>
          <a:xfrm>
            <a:off x="2535736" y="3331518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8</a:t>
            </a:r>
            <a:endParaRPr lang="en-GB" sz="1200" dirty="0"/>
          </a:p>
        </p:txBody>
      </p:sp>
      <p:sp>
        <p:nvSpPr>
          <p:cNvPr id="24" name="Oval 23"/>
          <p:cNvSpPr/>
          <p:nvPr/>
        </p:nvSpPr>
        <p:spPr>
          <a:xfrm>
            <a:off x="2533308" y="3609779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rIns="72000" rtlCol="0" anchor="ctr"/>
          <a:lstStyle/>
          <a:p>
            <a:pPr algn="ctr"/>
            <a:r>
              <a:rPr lang="lv-LV" sz="1200" dirty="0" smtClean="0"/>
              <a:t> </a:t>
            </a:r>
            <a:r>
              <a:rPr lang="lv-LV" sz="1200" dirty="0"/>
              <a:t>9</a:t>
            </a:r>
            <a:endParaRPr lang="en-GB" sz="1200" dirty="0"/>
          </a:p>
        </p:txBody>
      </p:sp>
      <p:sp>
        <p:nvSpPr>
          <p:cNvPr id="28" name="Oval 27"/>
          <p:cNvSpPr/>
          <p:nvPr/>
        </p:nvSpPr>
        <p:spPr>
          <a:xfrm>
            <a:off x="6661149" y="3360689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2</a:t>
            </a:r>
            <a:endParaRPr lang="en-GB" sz="1200" dirty="0"/>
          </a:p>
        </p:txBody>
      </p:sp>
      <p:sp>
        <p:nvSpPr>
          <p:cNvPr id="29" name="Oval 28"/>
          <p:cNvSpPr/>
          <p:nvPr/>
        </p:nvSpPr>
        <p:spPr>
          <a:xfrm>
            <a:off x="5830772" y="2789224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 smtClean="0"/>
              <a:t>4</a:t>
            </a:r>
            <a:endParaRPr lang="en-GB" sz="1200" dirty="0"/>
          </a:p>
        </p:txBody>
      </p:sp>
      <p:sp>
        <p:nvSpPr>
          <p:cNvPr id="30" name="Oval 29"/>
          <p:cNvSpPr/>
          <p:nvPr/>
        </p:nvSpPr>
        <p:spPr>
          <a:xfrm>
            <a:off x="6257614" y="3274515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3</a:t>
            </a:r>
            <a:endParaRPr lang="en-GB" sz="1200" dirty="0"/>
          </a:p>
        </p:txBody>
      </p:sp>
      <p:sp>
        <p:nvSpPr>
          <p:cNvPr id="31" name="Oval 30"/>
          <p:cNvSpPr/>
          <p:nvPr/>
        </p:nvSpPr>
        <p:spPr>
          <a:xfrm>
            <a:off x="6395428" y="2440817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2</a:t>
            </a:r>
            <a:endParaRPr lang="en-GB" sz="1200" dirty="0"/>
          </a:p>
        </p:txBody>
      </p:sp>
      <p:pic>
        <p:nvPicPr>
          <p:cNvPr id="2050" name="Picture 2" descr="C:\Users\ok\AppData\Local\Microsoft\Windows\INetCache\Content.Outlook\Y1NITYK8\IMG_12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87" y="450563"/>
            <a:ext cx="2173492" cy="1376977"/>
          </a:xfrm>
          <a:prstGeom prst="rect">
            <a:avLst/>
          </a:prstGeom>
          <a:noFill/>
          <a:ln w="19050"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/>
          <p:cNvSpPr/>
          <p:nvPr/>
        </p:nvSpPr>
        <p:spPr>
          <a:xfrm>
            <a:off x="6216527" y="4557913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7</a:t>
            </a:r>
            <a:endParaRPr lang="en-GB" sz="1200" dirty="0"/>
          </a:p>
        </p:txBody>
      </p:sp>
      <p:sp>
        <p:nvSpPr>
          <p:cNvPr id="36" name="Oval 35"/>
          <p:cNvSpPr/>
          <p:nvPr/>
        </p:nvSpPr>
        <p:spPr>
          <a:xfrm>
            <a:off x="8518785" y="4077495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rIns="72000" rtlCol="0" anchor="ctr"/>
          <a:lstStyle/>
          <a:p>
            <a:pPr algn="ctr"/>
            <a:r>
              <a:rPr lang="lv-LV" sz="1200" dirty="0" smtClean="0"/>
              <a:t> 9</a:t>
            </a:r>
            <a:endParaRPr lang="en-GB" sz="1200" dirty="0"/>
          </a:p>
        </p:txBody>
      </p:sp>
      <p:sp>
        <p:nvSpPr>
          <p:cNvPr id="37" name="Oval 36"/>
          <p:cNvSpPr/>
          <p:nvPr/>
        </p:nvSpPr>
        <p:spPr>
          <a:xfrm>
            <a:off x="7070973" y="4961347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rIns="72000" rtlCol="0" anchor="ctr"/>
          <a:lstStyle/>
          <a:p>
            <a:pPr algn="ctr"/>
            <a:r>
              <a:rPr lang="lv-LV" sz="1200" dirty="0" smtClean="0"/>
              <a:t> 8</a:t>
            </a:r>
            <a:endParaRPr lang="en-GB" sz="1200" dirty="0"/>
          </a:p>
        </p:txBody>
      </p:sp>
      <p:sp>
        <p:nvSpPr>
          <p:cNvPr id="38" name="Oval 37"/>
          <p:cNvSpPr/>
          <p:nvPr/>
        </p:nvSpPr>
        <p:spPr>
          <a:xfrm>
            <a:off x="5624638" y="648447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rIns="72000" rtlCol="0" anchor="ctr"/>
          <a:lstStyle/>
          <a:p>
            <a:pPr algn="ctr"/>
            <a:r>
              <a:rPr lang="lv-LV" sz="1200" dirty="0" smtClean="0"/>
              <a:t> 5</a:t>
            </a:r>
            <a:endParaRPr lang="en-GB" sz="1200" dirty="0"/>
          </a:p>
        </p:txBody>
      </p:sp>
      <p:sp>
        <p:nvSpPr>
          <p:cNvPr id="41" name="Oval 40"/>
          <p:cNvSpPr/>
          <p:nvPr/>
        </p:nvSpPr>
        <p:spPr>
          <a:xfrm>
            <a:off x="5617922" y="3782326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rIns="72000" rtlCol="0" anchor="ctr"/>
          <a:lstStyle/>
          <a:p>
            <a:pPr algn="ctr"/>
            <a:r>
              <a:rPr lang="lv-LV" sz="1200" dirty="0" smtClean="0"/>
              <a:t> </a:t>
            </a:r>
            <a:r>
              <a:rPr lang="lv-LV" sz="1200" dirty="0"/>
              <a:t>1</a:t>
            </a:r>
            <a:endParaRPr lang="en-GB" sz="1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2" y="3560118"/>
            <a:ext cx="2268847" cy="1727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E:\promenade\2nd_version\sculpture_park.jpg.scaled.10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7" y="2016096"/>
            <a:ext cx="2173492" cy="148702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val 45"/>
          <p:cNvSpPr/>
          <p:nvPr/>
        </p:nvSpPr>
        <p:spPr>
          <a:xfrm>
            <a:off x="6829671" y="783262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 smtClean="0"/>
              <a:t>6</a:t>
            </a:r>
            <a:endParaRPr lang="en-GB" sz="1200" dirty="0"/>
          </a:p>
        </p:txBody>
      </p:sp>
      <p:sp>
        <p:nvSpPr>
          <p:cNvPr id="47" name="Oval 46"/>
          <p:cNvSpPr/>
          <p:nvPr/>
        </p:nvSpPr>
        <p:spPr>
          <a:xfrm>
            <a:off x="5865940" y="1190113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rIns="72000" rtlCol="0" anchor="ctr"/>
          <a:lstStyle/>
          <a:p>
            <a:pPr algn="ctr"/>
            <a:r>
              <a:rPr lang="lv-LV" sz="1200" dirty="0" smtClean="0"/>
              <a:t>5</a:t>
            </a:r>
            <a:endParaRPr lang="en-GB" sz="1200" dirty="0"/>
          </a:p>
        </p:txBody>
      </p:sp>
      <p:sp>
        <p:nvSpPr>
          <p:cNvPr id="48" name="Oval 47"/>
          <p:cNvSpPr/>
          <p:nvPr/>
        </p:nvSpPr>
        <p:spPr>
          <a:xfrm>
            <a:off x="6072074" y="1787495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rIns="72000" rtlCol="0" anchor="ctr"/>
          <a:lstStyle/>
          <a:p>
            <a:pPr algn="ctr"/>
            <a:r>
              <a:rPr lang="lv-LV" sz="1200" dirty="0" smtClean="0"/>
              <a:t> 5</a:t>
            </a:r>
            <a:endParaRPr lang="en-GB" sz="1200" dirty="0"/>
          </a:p>
        </p:txBody>
      </p:sp>
      <p:pic>
        <p:nvPicPr>
          <p:cNvPr id="7173" name="Picture 5" descr="E:\promenade\1st_version\koka elements - pastiskais kresl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1" y="5287584"/>
            <a:ext cx="2161768" cy="155061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Oval 49"/>
          <p:cNvSpPr/>
          <p:nvPr/>
        </p:nvSpPr>
        <p:spPr>
          <a:xfrm>
            <a:off x="2016077" y="5315291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 smtClean="0"/>
              <a:t>2</a:t>
            </a:r>
            <a:endParaRPr lang="en-GB" sz="1200" dirty="0"/>
          </a:p>
        </p:txBody>
      </p:sp>
      <p:sp>
        <p:nvSpPr>
          <p:cNvPr id="51" name="Oval 50"/>
          <p:cNvSpPr/>
          <p:nvPr/>
        </p:nvSpPr>
        <p:spPr>
          <a:xfrm>
            <a:off x="2016077" y="3576612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rIns="72000" rtlCol="0" anchor="ctr"/>
          <a:lstStyle/>
          <a:p>
            <a:pPr algn="ctr"/>
            <a:r>
              <a:rPr lang="lv-LV" sz="1200" dirty="0" smtClean="0"/>
              <a:t> </a:t>
            </a:r>
            <a:r>
              <a:rPr lang="lv-LV" sz="1200" dirty="0"/>
              <a:t>9</a:t>
            </a:r>
            <a:endParaRPr lang="en-GB" sz="1200" dirty="0"/>
          </a:p>
        </p:txBody>
      </p:sp>
      <p:sp>
        <p:nvSpPr>
          <p:cNvPr id="52" name="Oval 51"/>
          <p:cNvSpPr/>
          <p:nvPr/>
        </p:nvSpPr>
        <p:spPr>
          <a:xfrm>
            <a:off x="2016077" y="2049264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7</a:t>
            </a:r>
            <a:endParaRPr lang="en-GB" sz="1200" dirty="0"/>
          </a:p>
        </p:txBody>
      </p:sp>
      <p:sp>
        <p:nvSpPr>
          <p:cNvPr id="53" name="Oval 52"/>
          <p:cNvSpPr/>
          <p:nvPr/>
        </p:nvSpPr>
        <p:spPr>
          <a:xfrm>
            <a:off x="2016077" y="450563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4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83866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501" y="286964"/>
            <a:ext cx="8229600" cy="990600"/>
          </a:xfrm>
        </p:spPr>
        <p:txBody>
          <a:bodyPr>
            <a:normAutofit/>
          </a:bodyPr>
          <a:lstStyle/>
          <a:p>
            <a:r>
              <a:rPr lang="lv-LV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Promenādes</a:t>
            </a:r>
            <a:r>
              <a:rPr lang="lv-LV" sz="3200" b="1" dirty="0" smtClean="0">
                <a:latin typeface="+mn-lt"/>
              </a:rPr>
              <a:t> </a:t>
            </a:r>
            <a:r>
              <a:rPr lang="lv-LV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ceļš</a:t>
            </a:r>
            <a:r>
              <a:rPr lang="lv-LV" sz="3200" b="1" dirty="0" smtClean="0">
                <a:latin typeface="+mn-lt"/>
              </a:rPr>
              <a:t> </a:t>
            </a:r>
            <a:endParaRPr lang="en-GB" sz="32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00600" y="914400"/>
            <a:ext cx="3594100" cy="55130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12" descr="C:\Users\ok\Dropbox\ARH1015LV-Стропской променад\prezentacijas materiali\Nadia - Arta\detalu un labiekartojuma bildes\promenade ar parklajumu kas uzkraj saules energiju un nakti spi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80697" y="1143000"/>
            <a:ext cx="1638578" cy="156245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ok\Dropbox\ARH1015LV-Стропской променад\prezentacijas materiali\Nadia - Arta\detalu un labiekartojuma bildes\promenade ar parklajumu kas uzkraj saules energiju un nakti spid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48" y="1143000"/>
            <a:ext cx="1692817" cy="156245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Desktop\Velo griezums-Mode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4"/>
          <a:stretch/>
        </p:blipFill>
        <p:spPr bwMode="auto">
          <a:xfrm>
            <a:off x="680308" y="3200400"/>
            <a:ext cx="4648200" cy="304870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48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"/>
          <a:stretch/>
        </p:blipFill>
        <p:spPr bwMode="auto">
          <a:xfrm rot="17142105">
            <a:off x="2879180" y="-357012"/>
            <a:ext cx="3701092" cy="815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Satiksmes</a:t>
            </a:r>
            <a:r>
              <a:rPr lang="lv-LV" dirty="0"/>
              <a:t> </a:t>
            </a:r>
            <a:r>
              <a:rPr lang="lv-LV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organizācijas</a:t>
            </a:r>
            <a:r>
              <a:rPr lang="lv-LV" sz="3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lv-LV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shēma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956494" y="4000010"/>
            <a:ext cx="19050" cy="2286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509035" y="4210642"/>
            <a:ext cx="19050" cy="2286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260185" y="4318518"/>
            <a:ext cx="19050" cy="2286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075896" y="4439242"/>
            <a:ext cx="19050" cy="2286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766585" y="4132057"/>
            <a:ext cx="39794" cy="14392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4567787" y="4811049"/>
            <a:ext cx="878106" cy="61911"/>
          </a:xfrm>
          <a:prstGeom prst="curvedConnector3">
            <a:avLst>
              <a:gd name="adj1" fmla="val 50000"/>
            </a:avLst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684635" y="4023704"/>
            <a:ext cx="7762497" cy="758493"/>
          </a:xfrm>
          <a:custGeom>
            <a:avLst/>
            <a:gdLst>
              <a:gd name="connsiteX0" fmla="*/ 0 w 3675241"/>
              <a:gd name="connsiteY0" fmla="*/ 5905 h 432233"/>
              <a:gd name="connsiteX1" fmla="*/ 164651 w 3675241"/>
              <a:gd name="connsiteY1" fmla="*/ 24 h 432233"/>
              <a:gd name="connsiteX2" fmla="*/ 270498 w 3675241"/>
              <a:gd name="connsiteY2" fmla="*/ 17665 h 432233"/>
              <a:gd name="connsiteX3" fmla="*/ 320481 w 3675241"/>
              <a:gd name="connsiteY3" fmla="*/ 26486 h 432233"/>
              <a:gd name="connsiteX4" fmla="*/ 396926 w 3675241"/>
              <a:gd name="connsiteY4" fmla="*/ 50008 h 432233"/>
              <a:gd name="connsiteX5" fmla="*/ 443969 w 3675241"/>
              <a:gd name="connsiteY5" fmla="*/ 67649 h 432233"/>
              <a:gd name="connsiteX6" fmla="*/ 467491 w 3675241"/>
              <a:gd name="connsiteY6" fmla="*/ 73529 h 432233"/>
              <a:gd name="connsiteX7" fmla="*/ 493953 w 3675241"/>
              <a:gd name="connsiteY7" fmla="*/ 82350 h 432233"/>
              <a:gd name="connsiteX8" fmla="*/ 532175 w 3675241"/>
              <a:gd name="connsiteY8" fmla="*/ 91170 h 432233"/>
              <a:gd name="connsiteX9" fmla="*/ 555697 w 3675241"/>
              <a:gd name="connsiteY9" fmla="*/ 99991 h 432233"/>
              <a:gd name="connsiteX10" fmla="*/ 585099 w 3675241"/>
              <a:gd name="connsiteY10" fmla="*/ 105871 h 432233"/>
              <a:gd name="connsiteX11" fmla="*/ 599800 w 3675241"/>
              <a:gd name="connsiteY11" fmla="*/ 111752 h 432233"/>
              <a:gd name="connsiteX12" fmla="*/ 623321 w 3675241"/>
              <a:gd name="connsiteY12" fmla="*/ 117632 h 432233"/>
              <a:gd name="connsiteX13" fmla="*/ 993785 w 3675241"/>
              <a:gd name="connsiteY13" fmla="*/ 111752 h 432233"/>
              <a:gd name="connsiteX14" fmla="*/ 1058470 w 3675241"/>
              <a:gd name="connsiteY14" fmla="*/ 105871 h 432233"/>
              <a:gd name="connsiteX15" fmla="*/ 1334848 w 3675241"/>
              <a:gd name="connsiteY15" fmla="*/ 114692 h 432233"/>
              <a:gd name="connsiteX16" fmla="*/ 1358369 w 3675241"/>
              <a:gd name="connsiteY16" fmla="*/ 117632 h 432233"/>
              <a:gd name="connsiteX17" fmla="*/ 1390711 w 3675241"/>
              <a:gd name="connsiteY17" fmla="*/ 126453 h 432233"/>
              <a:gd name="connsiteX18" fmla="*/ 1437754 w 3675241"/>
              <a:gd name="connsiteY18" fmla="*/ 132333 h 432233"/>
              <a:gd name="connsiteX19" fmla="*/ 1455396 w 3675241"/>
              <a:gd name="connsiteY19" fmla="*/ 158795 h 432233"/>
              <a:gd name="connsiteX20" fmla="*/ 1481857 w 3675241"/>
              <a:gd name="connsiteY20" fmla="*/ 164675 h 432233"/>
              <a:gd name="connsiteX21" fmla="*/ 1525960 w 3675241"/>
              <a:gd name="connsiteY21" fmla="*/ 170555 h 432233"/>
              <a:gd name="connsiteX22" fmla="*/ 1614166 w 3675241"/>
              <a:gd name="connsiteY22" fmla="*/ 185256 h 432233"/>
              <a:gd name="connsiteX23" fmla="*/ 1649448 w 3675241"/>
              <a:gd name="connsiteY23" fmla="*/ 194077 h 432233"/>
              <a:gd name="connsiteX24" fmla="*/ 1761176 w 3675241"/>
              <a:gd name="connsiteY24" fmla="*/ 214658 h 432233"/>
              <a:gd name="connsiteX25" fmla="*/ 1911126 w 3675241"/>
              <a:gd name="connsiteY25" fmla="*/ 241120 h 432233"/>
              <a:gd name="connsiteX26" fmla="*/ 2069896 w 3675241"/>
              <a:gd name="connsiteY26" fmla="*/ 264642 h 432233"/>
              <a:gd name="connsiteX27" fmla="*/ 2099298 w 3675241"/>
              <a:gd name="connsiteY27" fmla="*/ 270522 h 432233"/>
              <a:gd name="connsiteX28" fmla="*/ 2149281 w 3675241"/>
              <a:gd name="connsiteY28" fmla="*/ 276402 h 432233"/>
              <a:gd name="connsiteX29" fmla="*/ 2704978 w 3675241"/>
              <a:gd name="connsiteY29" fmla="*/ 279343 h 432233"/>
              <a:gd name="connsiteX30" fmla="*/ 2731439 w 3675241"/>
              <a:gd name="connsiteY30" fmla="*/ 285223 h 432233"/>
              <a:gd name="connsiteX31" fmla="*/ 2834346 w 3675241"/>
              <a:gd name="connsiteY31" fmla="*/ 294044 h 432233"/>
              <a:gd name="connsiteX32" fmla="*/ 2957834 w 3675241"/>
              <a:gd name="connsiteY32" fmla="*/ 302864 h 432233"/>
              <a:gd name="connsiteX33" fmla="*/ 3007818 w 3675241"/>
              <a:gd name="connsiteY33" fmla="*/ 308744 h 432233"/>
              <a:gd name="connsiteX34" fmla="*/ 3046040 w 3675241"/>
              <a:gd name="connsiteY34" fmla="*/ 317565 h 432233"/>
              <a:gd name="connsiteX35" fmla="*/ 3075442 w 3675241"/>
              <a:gd name="connsiteY35" fmla="*/ 323445 h 432233"/>
              <a:gd name="connsiteX36" fmla="*/ 3151887 w 3675241"/>
              <a:gd name="connsiteY36" fmla="*/ 341087 h 432233"/>
              <a:gd name="connsiteX37" fmla="*/ 3181289 w 3675241"/>
              <a:gd name="connsiteY37" fmla="*/ 346967 h 432233"/>
              <a:gd name="connsiteX38" fmla="*/ 3195990 w 3675241"/>
              <a:gd name="connsiteY38" fmla="*/ 352847 h 432233"/>
              <a:gd name="connsiteX39" fmla="*/ 3251854 w 3675241"/>
              <a:gd name="connsiteY39" fmla="*/ 358728 h 432233"/>
              <a:gd name="connsiteX40" fmla="*/ 3316538 w 3675241"/>
              <a:gd name="connsiteY40" fmla="*/ 367548 h 432233"/>
              <a:gd name="connsiteX41" fmla="*/ 3366521 w 3675241"/>
              <a:gd name="connsiteY41" fmla="*/ 373429 h 432233"/>
              <a:gd name="connsiteX42" fmla="*/ 3375342 w 3675241"/>
              <a:gd name="connsiteY42" fmla="*/ 379309 h 432233"/>
              <a:gd name="connsiteX43" fmla="*/ 3401803 w 3675241"/>
              <a:gd name="connsiteY43" fmla="*/ 388130 h 432233"/>
              <a:gd name="connsiteX44" fmla="*/ 3472368 w 3675241"/>
              <a:gd name="connsiteY44" fmla="*/ 396950 h 432233"/>
              <a:gd name="connsiteX45" fmla="*/ 3531172 w 3675241"/>
              <a:gd name="connsiteY45" fmla="*/ 408711 h 432233"/>
              <a:gd name="connsiteX46" fmla="*/ 3548813 w 3675241"/>
              <a:gd name="connsiteY46" fmla="*/ 414591 h 432233"/>
              <a:gd name="connsiteX47" fmla="*/ 3675241 w 3675241"/>
              <a:gd name="connsiteY47" fmla="*/ 432233 h 432233"/>
              <a:gd name="connsiteX48" fmla="*/ 3666421 w 3675241"/>
              <a:gd name="connsiteY48" fmla="*/ 426352 h 432233"/>
              <a:gd name="connsiteX0" fmla="*/ 0 w 3675241"/>
              <a:gd name="connsiteY0" fmla="*/ 5905 h 432233"/>
              <a:gd name="connsiteX1" fmla="*/ 164651 w 3675241"/>
              <a:gd name="connsiteY1" fmla="*/ 24 h 432233"/>
              <a:gd name="connsiteX2" fmla="*/ 270498 w 3675241"/>
              <a:gd name="connsiteY2" fmla="*/ 17665 h 432233"/>
              <a:gd name="connsiteX3" fmla="*/ 320481 w 3675241"/>
              <a:gd name="connsiteY3" fmla="*/ 26486 h 432233"/>
              <a:gd name="connsiteX4" fmla="*/ 396926 w 3675241"/>
              <a:gd name="connsiteY4" fmla="*/ 50008 h 432233"/>
              <a:gd name="connsiteX5" fmla="*/ 443969 w 3675241"/>
              <a:gd name="connsiteY5" fmla="*/ 67649 h 432233"/>
              <a:gd name="connsiteX6" fmla="*/ 467491 w 3675241"/>
              <a:gd name="connsiteY6" fmla="*/ 73529 h 432233"/>
              <a:gd name="connsiteX7" fmla="*/ 493953 w 3675241"/>
              <a:gd name="connsiteY7" fmla="*/ 82350 h 432233"/>
              <a:gd name="connsiteX8" fmla="*/ 532175 w 3675241"/>
              <a:gd name="connsiteY8" fmla="*/ 91170 h 432233"/>
              <a:gd name="connsiteX9" fmla="*/ 555697 w 3675241"/>
              <a:gd name="connsiteY9" fmla="*/ 99991 h 432233"/>
              <a:gd name="connsiteX10" fmla="*/ 585099 w 3675241"/>
              <a:gd name="connsiteY10" fmla="*/ 105871 h 432233"/>
              <a:gd name="connsiteX11" fmla="*/ 599800 w 3675241"/>
              <a:gd name="connsiteY11" fmla="*/ 111752 h 432233"/>
              <a:gd name="connsiteX12" fmla="*/ 623321 w 3675241"/>
              <a:gd name="connsiteY12" fmla="*/ 117632 h 432233"/>
              <a:gd name="connsiteX13" fmla="*/ 993785 w 3675241"/>
              <a:gd name="connsiteY13" fmla="*/ 111752 h 432233"/>
              <a:gd name="connsiteX14" fmla="*/ 1154066 w 3675241"/>
              <a:gd name="connsiteY14" fmla="*/ 149227 h 432233"/>
              <a:gd name="connsiteX15" fmla="*/ 1334848 w 3675241"/>
              <a:gd name="connsiteY15" fmla="*/ 114692 h 432233"/>
              <a:gd name="connsiteX16" fmla="*/ 1358369 w 3675241"/>
              <a:gd name="connsiteY16" fmla="*/ 117632 h 432233"/>
              <a:gd name="connsiteX17" fmla="*/ 1390711 w 3675241"/>
              <a:gd name="connsiteY17" fmla="*/ 126453 h 432233"/>
              <a:gd name="connsiteX18" fmla="*/ 1437754 w 3675241"/>
              <a:gd name="connsiteY18" fmla="*/ 132333 h 432233"/>
              <a:gd name="connsiteX19" fmla="*/ 1455396 w 3675241"/>
              <a:gd name="connsiteY19" fmla="*/ 158795 h 432233"/>
              <a:gd name="connsiteX20" fmla="*/ 1481857 w 3675241"/>
              <a:gd name="connsiteY20" fmla="*/ 164675 h 432233"/>
              <a:gd name="connsiteX21" fmla="*/ 1525960 w 3675241"/>
              <a:gd name="connsiteY21" fmla="*/ 170555 h 432233"/>
              <a:gd name="connsiteX22" fmla="*/ 1614166 w 3675241"/>
              <a:gd name="connsiteY22" fmla="*/ 185256 h 432233"/>
              <a:gd name="connsiteX23" fmla="*/ 1649448 w 3675241"/>
              <a:gd name="connsiteY23" fmla="*/ 194077 h 432233"/>
              <a:gd name="connsiteX24" fmla="*/ 1761176 w 3675241"/>
              <a:gd name="connsiteY24" fmla="*/ 214658 h 432233"/>
              <a:gd name="connsiteX25" fmla="*/ 1911126 w 3675241"/>
              <a:gd name="connsiteY25" fmla="*/ 241120 h 432233"/>
              <a:gd name="connsiteX26" fmla="*/ 2069896 w 3675241"/>
              <a:gd name="connsiteY26" fmla="*/ 264642 h 432233"/>
              <a:gd name="connsiteX27" fmla="*/ 2099298 w 3675241"/>
              <a:gd name="connsiteY27" fmla="*/ 270522 h 432233"/>
              <a:gd name="connsiteX28" fmla="*/ 2149281 w 3675241"/>
              <a:gd name="connsiteY28" fmla="*/ 276402 h 432233"/>
              <a:gd name="connsiteX29" fmla="*/ 2704978 w 3675241"/>
              <a:gd name="connsiteY29" fmla="*/ 279343 h 432233"/>
              <a:gd name="connsiteX30" fmla="*/ 2731439 w 3675241"/>
              <a:gd name="connsiteY30" fmla="*/ 285223 h 432233"/>
              <a:gd name="connsiteX31" fmla="*/ 2834346 w 3675241"/>
              <a:gd name="connsiteY31" fmla="*/ 294044 h 432233"/>
              <a:gd name="connsiteX32" fmla="*/ 2957834 w 3675241"/>
              <a:gd name="connsiteY32" fmla="*/ 302864 h 432233"/>
              <a:gd name="connsiteX33" fmla="*/ 3007818 w 3675241"/>
              <a:gd name="connsiteY33" fmla="*/ 308744 h 432233"/>
              <a:gd name="connsiteX34" fmla="*/ 3046040 w 3675241"/>
              <a:gd name="connsiteY34" fmla="*/ 317565 h 432233"/>
              <a:gd name="connsiteX35" fmla="*/ 3075442 w 3675241"/>
              <a:gd name="connsiteY35" fmla="*/ 323445 h 432233"/>
              <a:gd name="connsiteX36" fmla="*/ 3151887 w 3675241"/>
              <a:gd name="connsiteY36" fmla="*/ 341087 h 432233"/>
              <a:gd name="connsiteX37" fmla="*/ 3181289 w 3675241"/>
              <a:gd name="connsiteY37" fmla="*/ 346967 h 432233"/>
              <a:gd name="connsiteX38" fmla="*/ 3195990 w 3675241"/>
              <a:gd name="connsiteY38" fmla="*/ 352847 h 432233"/>
              <a:gd name="connsiteX39" fmla="*/ 3251854 w 3675241"/>
              <a:gd name="connsiteY39" fmla="*/ 358728 h 432233"/>
              <a:gd name="connsiteX40" fmla="*/ 3316538 w 3675241"/>
              <a:gd name="connsiteY40" fmla="*/ 367548 h 432233"/>
              <a:gd name="connsiteX41" fmla="*/ 3366521 w 3675241"/>
              <a:gd name="connsiteY41" fmla="*/ 373429 h 432233"/>
              <a:gd name="connsiteX42" fmla="*/ 3375342 w 3675241"/>
              <a:gd name="connsiteY42" fmla="*/ 379309 h 432233"/>
              <a:gd name="connsiteX43" fmla="*/ 3401803 w 3675241"/>
              <a:gd name="connsiteY43" fmla="*/ 388130 h 432233"/>
              <a:gd name="connsiteX44" fmla="*/ 3472368 w 3675241"/>
              <a:gd name="connsiteY44" fmla="*/ 396950 h 432233"/>
              <a:gd name="connsiteX45" fmla="*/ 3531172 w 3675241"/>
              <a:gd name="connsiteY45" fmla="*/ 408711 h 432233"/>
              <a:gd name="connsiteX46" fmla="*/ 3548813 w 3675241"/>
              <a:gd name="connsiteY46" fmla="*/ 414591 h 432233"/>
              <a:gd name="connsiteX47" fmla="*/ 3675241 w 3675241"/>
              <a:gd name="connsiteY47" fmla="*/ 432233 h 432233"/>
              <a:gd name="connsiteX48" fmla="*/ 3666421 w 3675241"/>
              <a:gd name="connsiteY48" fmla="*/ 426352 h 432233"/>
              <a:gd name="connsiteX0" fmla="*/ 0 w 3675241"/>
              <a:gd name="connsiteY0" fmla="*/ 5905 h 432233"/>
              <a:gd name="connsiteX1" fmla="*/ 164651 w 3675241"/>
              <a:gd name="connsiteY1" fmla="*/ 24 h 432233"/>
              <a:gd name="connsiteX2" fmla="*/ 270498 w 3675241"/>
              <a:gd name="connsiteY2" fmla="*/ 17665 h 432233"/>
              <a:gd name="connsiteX3" fmla="*/ 320481 w 3675241"/>
              <a:gd name="connsiteY3" fmla="*/ 26486 h 432233"/>
              <a:gd name="connsiteX4" fmla="*/ 396926 w 3675241"/>
              <a:gd name="connsiteY4" fmla="*/ 50008 h 432233"/>
              <a:gd name="connsiteX5" fmla="*/ 443969 w 3675241"/>
              <a:gd name="connsiteY5" fmla="*/ 67649 h 432233"/>
              <a:gd name="connsiteX6" fmla="*/ 467491 w 3675241"/>
              <a:gd name="connsiteY6" fmla="*/ 73529 h 432233"/>
              <a:gd name="connsiteX7" fmla="*/ 493953 w 3675241"/>
              <a:gd name="connsiteY7" fmla="*/ 82350 h 432233"/>
              <a:gd name="connsiteX8" fmla="*/ 532175 w 3675241"/>
              <a:gd name="connsiteY8" fmla="*/ 91170 h 432233"/>
              <a:gd name="connsiteX9" fmla="*/ 555697 w 3675241"/>
              <a:gd name="connsiteY9" fmla="*/ 99991 h 432233"/>
              <a:gd name="connsiteX10" fmla="*/ 585099 w 3675241"/>
              <a:gd name="connsiteY10" fmla="*/ 105871 h 432233"/>
              <a:gd name="connsiteX11" fmla="*/ 599800 w 3675241"/>
              <a:gd name="connsiteY11" fmla="*/ 111752 h 432233"/>
              <a:gd name="connsiteX12" fmla="*/ 623321 w 3675241"/>
              <a:gd name="connsiteY12" fmla="*/ 117632 h 432233"/>
              <a:gd name="connsiteX13" fmla="*/ 865484 w 3675241"/>
              <a:gd name="connsiteY13" fmla="*/ 95492 h 432233"/>
              <a:gd name="connsiteX14" fmla="*/ 1154066 w 3675241"/>
              <a:gd name="connsiteY14" fmla="*/ 149227 h 432233"/>
              <a:gd name="connsiteX15" fmla="*/ 1334848 w 3675241"/>
              <a:gd name="connsiteY15" fmla="*/ 114692 h 432233"/>
              <a:gd name="connsiteX16" fmla="*/ 1358369 w 3675241"/>
              <a:gd name="connsiteY16" fmla="*/ 117632 h 432233"/>
              <a:gd name="connsiteX17" fmla="*/ 1390711 w 3675241"/>
              <a:gd name="connsiteY17" fmla="*/ 126453 h 432233"/>
              <a:gd name="connsiteX18" fmla="*/ 1437754 w 3675241"/>
              <a:gd name="connsiteY18" fmla="*/ 132333 h 432233"/>
              <a:gd name="connsiteX19" fmla="*/ 1455396 w 3675241"/>
              <a:gd name="connsiteY19" fmla="*/ 158795 h 432233"/>
              <a:gd name="connsiteX20" fmla="*/ 1481857 w 3675241"/>
              <a:gd name="connsiteY20" fmla="*/ 164675 h 432233"/>
              <a:gd name="connsiteX21" fmla="*/ 1525960 w 3675241"/>
              <a:gd name="connsiteY21" fmla="*/ 170555 h 432233"/>
              <a:gd name="connsiteX22" fmla="*/ 1614166 w 3675241"/>
              <a:gd name="connsiteY22" fmla="*/ 185256 h 432233"/>
              <a:gd name="connsiteX23" fmla="*/ 1649448 w 3675241"/>
              <a:gd name="connsiteY23" fmla="*/ 194077 h 432233"/>
              <a:gd name="connsiteX24" fmla="*/ 1761176 w 3675241"/>
              <a:gd name="connsiteY24" fmla="*/ 214658 h 432233"/>
              <a:gd name="connsiteX25" fmla="*/ 1911126 w 3675241"/>
              <a:gd name="connsiteY25" fmla="*/ 241120 h 432233"/>
              <a:gd name="connsiteX26" fmla="*/ 2069896 w 3675241"/>
              <a:gd name="connsiteY26" fmla="*/ 264642 h 432233"/>
              <a:gd name="connsiteX27" fmla="*/ 2099298 w 3675241"/>
              <a:gd name="connsiteY27" fmla="*/ 270522 h 432233"/>
              <a:gd name="connsiteX28" fmla="*/ 2149281 w 3675241"/>
              <a:gd name="connsiteY28" fmla="*/ 276402 h 432233"/>
              <a:gd name="connsiteX29" fmla="*/ 2704978 w 3675241"/>
              <a:gd name="connsiteY29" fmla="*/ 279343 h 432233"/>
              <a:gd name="connsiteX30" fmla="*/ 2731439 w 3675241"/>
              <a:gd name="connsiteY30" fmla="*/ 285223 h 432233"/>
              <a:gd name="connsiteX31" fmla="*/ 2834346 w 3675241"/>
              <a:gd name="connsiteY31" fmla="*/ 294044 h 432233"/>
              <a:gd name="connsiteX32" fmla="*/ 2957834 w 3675241"/>
              <a:gd name="connsiteY32" fmla="*/ 302864 h 432233"/>
              <a:gd name="connsiteX33" fmla="*/ 3007818 w 3675241"/>
              <a:gd name="connsiteY33" fmla="*/ 308744 h 432233"/>
              <a:gd name="connsiteX34" fmla="*/ 3046040 w 3675241"/>
              <a:gd name="connsiteY34" fmla="*/ 317565 h 432233"/>
              <a:gd name="connsiteX35" fmla="*/ 3075442 w 3675241"/>
              <a:gd name="connsiteY35" fmla="*/ 323445 h 432233"/>
              <a:gd name="connsiteX36" fmla="*/ 3151887 w 3675241"/>
              <a:gd name="connsiteY36" fmla="*/ 341087 h 432233"/>
              <a:gd name="connsiteX37" fmla="*/ 3181289 w 3675241"/>
              <a:gd name="connsiteY37" fmla="*/ 346967 h 432233"/>
              <a:gd name="connsiteX38" fmla="*/ 3195990 w 3675241"/>
              <a:gd name="connsiteY38" fmla="*/ 352847 h 432233"/>
              <a:gd name="connsiteX39" fmla="*/ 3251854 w 3675241"/>
              <a:gd name="connsiteY39" fmla="*/ 358728 h 432233"/>
              <a:gd name="connsiteX40" fmla="*/ 3316538 w 3675241"/>
              <a:gd name="connsiteY40" fmla="*/ 367548 h 432233"/>
              <a:gd name="connsiteX41" fmla="*/ 3366521 w 3675241"/>
              <a:gd name="connsiteY41" fmla="*/ 373429 h 432233"/>
              <a:gd name="connsiteX42" fmla="*/ 3375342 w 3675241"/>
              <a:gd name="connsiteY42" fmla="*/ 379309 h 432233"/>
              <a:gd name="connsiteX43" fmla="*/ 3401803 w 3675241"/>
              <a:gd name="connsiteY43" fmla="*/ 388130 h 432233"/>
              <a:gd name="connsiteX44" fmla="*/ 3472368 w 3675241"/>
              <a:gd name="connsiteY44" fmla="*/ 396950 h 432233"/>
              <a:gd name="connsiteX45" fmla="*/ 3531172 w 3675241"/>
              <a:gd name="connsiteY45" fmla="*/ 408711 h 432233"/>
              <a:gd name="connsiteX46" fmla="*/ 3548813 w 3675241"/>
              <a:gd name="connsiteY46" fmla="*/ 414591 h 432233"/>
              <a:gd name="connsiteX47" fmla="*/ 3675241 w 3675241"/>
              <a:gd name="connsiteY47" fmla="*/ 432233 h 432233"/>
              <a:gd name="connsiteX48" fmla="*/ 3666421 w 3675241"/>
              <a:gd name="connsiteY48" fmla="*/ 426352 h 432233"/>
              <a:gd name="connsiteX0" fmla="*/ 0 w 3675241"/>
              <a:gd name="connsiteY0" fmla="*/ 5905 h 432233"/>
              <a:gd name="connsiteX1" fmla="*/ 164651 w 3675241"/>
              <a:gd name="connsiteY1" fmla="*/ 24 h 432233"/>
              <a:gd name="connsiteX2" fmla="*/ 270498 w 3675241"/>
              <a:gd name="connsiteY2" fmla="*/ 17665 h 432233"/>
              <a:gd name="connsiteX3" fmla="*/ 320481 w 3675241"/>
              <a:gd name="connsiteY3" fmla="*/ 26486 h 432233"/>
              <a:gd name="connsiteX4" fmla="*/ 396926 w 3675241"/>
              <a:gd name="connsiteY4" fmla="*/ 50008 h 432233"/>
              <a:gd name="connsiteX5" fmla="*/ 443969 w 3675241"/>
              <a:gd name="connsiteY5" fmla="*/ 67649 h 432233"/>
              <a:gd name="connsiteX6" fmla="*/ 493953 w 3675241"/>
              <a:gd name="connsiteY6" fmla="*/ 82350 h 432233"/>
              <a:gd name="connsiteX7" fmla="*/ 532175 w 3675241"/>
              <a:gd name="connsiteY7" fmla="*/ 91170 h 432233"/>
              <a:gd name="connsiteX8" fmla="*/ 555697 w 3675241"/>
              <a:gd name="connsiteY8" fmla="*/ 99991 h 432233"/>
              <a:gd name="connsiteX9" fmla="*/ 585099 w 3675241"/>
              <a:gd name="connsiteY9" fmla="*/ 105871 h 432233"/>
              <a:gd name="connsiteX10" fmla="*/ 599800 w 3675241"/>
              <a:gd name="connsiteY10" fmla="*/ 111752 h 432233"/>
              <a:gd name="connsiteX11" fmla="*/ 623321 w 3675241"/>
              <a:gd name="connsiteY11" fmla="*/ 117632 h 432233"/>
              <a:gd name="connsiteX12" fmla="*/ 865484 w 3675241"/>
              <a:gd name="connsiteY12" fmla="*/ 95492 h 432233"/>
              <a:gd name="connsiteX13" fmla="*/ 1154066 w 3675241"/>
              <a:gd name="connsiteY13" fmla="*/ 149227 h 432233"/>
              <a:gd name="connsiteX14" fmla="*/ 1334848 w 3675241"/>
              <a:gd name="connsiteY14" fmla="*/ 114692 h 432233"/>
              <a:gd name="connsiteX15" fmla="*/ 1358369 w 3675241"/>
              <a:gd name="connsiteY15" fmla="*/ 117632 h 432233"/>
              <a:gd name="connsiteX16" fmla="*/ 1390711 w 3675241"/>
              <a:gd name="connsiteY16" fmla="*/ 126453 h 432233"/>
              <a:gd name="connsiteX17" fmla="*/ 1437754 w 3675241"/>
              <a:gd name="connsiteY17" fmla="*/ 132333 h 432233"/>
              <a:gd name="connsiteX18" fmla="*/ 1455396 w 3675241"/>
              <a:gd name="connsiteY18" fmla="*/ 158795 h 432233"/>
              <a:gd name="connsiteX19" fmla="*/ 1481857 w 3675241"/>
              <a:gd name="connsiteY19" fmla="*/ 164675 h 432233"/>
              <a:gd name="connsiteX20" fmla="*/ 1525960 w 3675241"/>
              <a:gd name="connsiteY20" fmla="*/ 170555 h 432233"/>
              <a:gd name="connsiteX21" fmla="*/ 1614166 w 3675241"/>
              <a:gd name="connsiteY21" fmla="*/ 185256 h 432233"/>
              <a:gd name="connsiteX22" fmla="*/ 1649448 w 3675241"/>
              <a:gd name="connsiteY22" fmla="*/ 194077 h 432233"/>
              <a:gd name="connsiteX23" fmla="*/ 1761176 w 3675241"/>
              <a:gd name="connsiteY23" fmla="*/ 214658 h 432233"/>
              <a:gd name="connsiteX24" fmla="*/ 1911126 w 3675241"/>
              <a:gd name="connsiteY24" fmla="*/ 241120 h 432233"/>
              <a:gd name="connsiteX25" fmla="*/ 2069896 w 3675241"/>
              <a:gd name="connsiteY25" fmla="*/ 264642 h 432233"/>
              <a:gd name="connsiteX26" fmla="*/ 2099298 w 3675241"/>
              <a:gd name="connsiteY26" fmla="*/ 270522 h 432233"/>
              <a:gd name="connsiteX27" fmla="*/ 2149281 w 3675241"/>
              <a:gd name="connsiteY27" fmla="*/ 276402 h 432233"/>
              <a:gd name="connsiteX28" fmla="*/ 2704978 w 3675241"/>
              <a:gd name="connsiteY28" fmla="*/ 279343 h 432233"/>
              <a:gd name="connsiteX29" fmla="*/ 2731439 w 3675241"/>
              <a:gd name="connsiteY29" fmla="*/ 285223 h 432233"/>
              <a:gd name="connsiteX30" fmla="*/ 2834346 w 3675241"/>
              <a:gd name="connsiteY30" fmla="*/ 294044 h 432233"/>
              <a:gd name="connsiteX31" fmla="*/ 2957834 w 3675241"/>
              <a:gd name="connsiteY31" fmla="*/ 302864 h 432233"/>
              <a:gd name="connsiteX32" fmla="*/ 3007818 w 3675241"/>
              <a:gd name="connsiteY32" fmla="*/ 308744 h 432233"/>
              <a:gd name="connsiteX33" fmla="*/ 3046040 w 3675241"/>
              <a:gd name="connsiteY33" fmla="*/ 317565 h 432233"/>
              <a:gd name="connsiteX34" fmla="*/ 3075442 w 3675241"/>
              <a:gd name="connsiteY34" fmla="*/ 323445 h 432233"/>
              <a:gd name="connsiteX35" fmla="*/ 3151887 w 3675241"/>
              <a:gd name="connsiteY35" fmla="*/ 341087 h 432233"/>
              <a:gd name="connsiteX36" fmla="*/ 3181289 w 3675241"/>
              <a:gd name="connsiteY36" fmla="*/ 346967 h 432233"/>
              <a:gd name="connsiteX37" fmla="*/ 3195990 w 3675241"/>
              <a:gd name="connsiteY37" fmla="*/ 352847 h 432233"/>
              <a:gd name="connsiteX38" fmla="*/ 3251854 w 3675241"/>
              <a:gd name="connsiteY38" fmla="*/ 358728 h 432233"/>
              <a:gd name="connsiteX39" fmla="*/ 3316538 w 3675241"/>
              <a:gd name="connsiteY39" fmla="*/ 367548 h 432233"/>
              <a:gd name="connsiteX40" fmla="*/ 3366521 w 3675241"/>
              <a:gd name="connsiteY40" fmla="*/ 373429 h 432233"/>
              <a:gd name="connsiteX41" fmla="*/ 3375342 w 3675241"/>
              <a:gd name="connsiteY41" fmla="*/ 379309 h 432233"/>
              <a:gd name="connsiteX42" fmla="*/ 3401803 w 3675241"/>
              <a:gd name="connsiteY42" fmla="*/ 388130 h 432233"/>
              <a:gd name="connsiteX43" fmla="*/ 3472368 w 3675241"/>
              <a:gd name="connsiteY43" fmla="*/ 396950 h 432233"/>
              <a:gd name="connsiteX44" fmla="*/ 3531172 w 3675241"/>
              <a:gd name="connsiteY44" fmla="*/ 408711 h 432233"/>
              <a:gd name="connsiteX45" fmla="*/ 3548813 w 3675241"/>
              <a:gd name="connsiteY45" fmla="*/ 414591 h 432233"/>
              <a:gd name="connsiteX46" fmla="*/ 3675241 w 3675241"/>
              <a:gd name="connsiteY46" fmla="*/ 432233 h 432233"/>
              <a:gd name="connsiteX47" fmla="*/ 3666421 w 3675241"/>
              <a:gd name="connsiteY47" fmla="*/ 426352 h 432233"/>
              <a:gd name="connsiteX0" fmla="*/ 0 w 3675241"/>
              <a:gd name="connsiteY0" fmla="*/ 5905 h 432233"/>
              <a:gd name="connsiteX1" fmla="*/ 164651 w 3675241"/>
              <a:gd name="connsiteY1" fmla="*/ 24 h 432233"/>
              <a:gd name="connsiteX2" fmla="*/ 270498 w 3675241"/>
              <a:gd name="connsiteY2" fmla="*/ 17665 h 432233"/>
              <a:gd name="connsiteX3" fmla="*/ 320481 w 3675241"/>
              <a:gd name="connsiteY3" fmla="*/ 26486 h 432233"/>
              <a:gd name="connsiteX4" fmla="*/ 396926 w 3675241"/>
              <a:gd name="connsiteY4" fmla="*/ 50008 h 432233"/>
              <a:gd name="connsiteX5" fmla="*/ 443969 w 3675241"/>
              <a:gd name="connsiteY5" fmla="*/ 67649 h 432233"/>
              <a:gd name="connsiteX6" fmla="*/ 493953 w 3675241"/>
              <a:gd name="connsiteY6" fmla="*/ 82350 h 432233"/>
              <a:gd name="connsiteX7" fmla="*/ 555697 w 3675241"/>
              <a:gd name="connsiteY7" fmla="*/ 99991 h 432233"/>
              <a:gd name="connsiteX8" fmla="*/ 585099 w 3675241"/>
              <a:gd name="connsiteY8" fmla="*/ 105871 h 432233"/>
              <a:gd name="connsiteX9" fmla="*/ 599800 w 3675241"/>
              <a:gd name="connsiteY9" fmla="*/ 111752 h 432233"/>
              <a:gd name="connsiteX10" fmla="*/ 623321 w 3675241"/>
              <a:gd name="connsiteY10" fmla="*/ 117632 h 432233"/>
              <a:gd name="connsiteX11" fmla="*/ 865484 w 3675241"/>
              <a:gd name="connsiteY11" fmla="*/ 95492 h 432233"/>
              <a:gd name="connsiteX12" fmla="*/ 1154066 w 3675241"/>
              <a:gd name="connsiteY12" fmla="*/ 149227 h 432233"/>
              <a:gd name="connsiteX13" fmla="*/ 1334848 w 3675241"/>
              <a:gd name="connsiteY13" fmla="*/ 114692 h 432233"/>
              <a:gd name="connsiteX14" fmla="*/ 1358369 w 3675241"/>
              <a:gd name="connsiteY14" fmla="*/ 117632 h 432233"/>
              <a:gd name="connsiteX15" fmla="*/ 1390711 w 3675241"/>
              <a:gd name="connsiteY15" fmla="*/ 126453 h 432233"/>
              <a:gd name="connsiteX16" fmla="*/ 1437754 w 3675241"/>
              <a:gd name="connsiteY16" fmla="*/ 132333 h 432233"/>
              <a:gd name="connsiteX17" fmla="*/ 1455396 w 3675241"/>
              <a:gd name="connsiteY17" fmla="*/ 158795 h 432233"/>
              <a:gd name="connsiteX18" fmla="*/ 1481857 w 3675241"/>
              <a:gd name="connsiteY18" fmla="*/ 164675 h 432233"/>
              <a:gd name="connsiteX19" fmla="*/ 1525960 w 3675241"/>
              <a:gd name="connsiteY19" fmla="*/ 170555 h 432233"/>
              <a:gd name="connsiteX20" fmla="*/ 1614166 w 3675241"/>
              <a:gd name="connsiteY20" fmla="*/ 185256 h 432233"/>
              <a:gd name="connsiteX21" fmla="*/ 1649448 w 3675241"/>
              <a:gd name="connsiteY21" fmla="*/ 194077 h 432233"/>
              <a:gd name="connsiteX22" fmla="*/ 1761176 w 3675241"/>
              <a:gd name="connsiteY22" fmla="*/ 214658 h 432233"/>
              <a:gd name="connsiteX23" fmla="*/ 1911126 w 3675241"/>
              <a:gd name="connsiteY23" fmla="*/ 241120 h 432233"/>
              <a:gd name="connsiteX24" fmla="*/ 2069896 w 3675241"/>
              <a:gd name="connsiteY24" fmla="*/ 264642 h 432233"/>
              <a:gd name="connsiteX25" fmla="*/ 2099298 w 3675241"/>
              <a:gd name="connsiteY25" fmla="*/ 270522 h 432233"/>
              <a:gd name="connsiteX26" fmla="*/ 2149281 w 3675241"/>
              <a:gd name="connsiteY26" fmla="*/ 276402 h 432233"/>
              <a:gd name="connsiteX27" fmla="*/ 2704978 w 3675241"/>
              <a:gd name="connsiteY27" fmla="*/ 279343 h 432233"/>
              <a:gd name="connsiteX28" fmla="*/ 2731439 w 3675241"/>
              <a:gd name="connsiteY28" fmla="*/ 285223 h 432233"/>
              <a:gd name="connsiteX29" fmla="*/ 2834346 w 3675241"/>
              <a:gd name="connsiteY29" fmla="*/ 294044 h 432233"/>
              <a:gd name="connsiteX30" fmla="*/ 2957834 w 3675241"/>
              <a:gd name="connsiteY30" fmla="*/ 302864 h 432233"/>
              <a:gd name="connsiteX31" fmla="*/ 3007818 w 3675241"/>
              <a:gd name="connsiteY31" fmla="*/ 308744 h 432233"/>
              <a:gd name="connsiteX32" fmla="*/ 3046040 w 3675241"/>
              <a:gd name="connsiteY32" fmla="*/ 317565 h 432233"/>
              <a:gd name="connsiteX33" fmla="*/ 3075442 w 3675241"/>
              <a:gd name="connsiteY33" fmla="*/ 323445 h 432233"/>
              <a:gd name="connsiteX34" fmla="*/ 3151887 w 3675241"/>
              <a:gd name="connsiteY34" fmla="*/ 341087 h 432233"/>
              <a:gd name="connsiteX35" fmla="*/ 3181289 w 3675241"/>
              <a:gd name="connsiteY35" fmla="*/ 346967 h 432233"/>
              <a:gd name="connsiteX36" fmla="*/ 3195990 w 3675241"/>
              <a:gd name="connsiteY36" fmla="*/ 352847 h 432233"/>
              <a:gd name="connsiteX37" fmla="*/ 3251854 w 3675241"/>
              <a:gd name="connsiteY37" fmla="*/ 358728 h 432233"/>
              <a:gd name="connsiteX38" fmla="*/ 3316538 w 3675241"/>
              <a:gd name="connsiteY38" fmla="*/ 367548 h 432233"/>
              <a:gd name="connsiteX39" fmla="*/ 3366521 w 3675241"/>
              <a:gd name="connsiteY39" fmla="*/ 373429 h 432233"/>
              <a:gd name="connsiteX40" fmla="*/ 3375342 w 3675241"/>
              <a:gd name="connsiteY40" fmla="*/ 379309 h 432233"/>
              <a:gd name="connsiteX41" fmla="*/ 3401803 w 3675241"/>
              <a:gd name="connsiteY41" fmla="*/ 388130 h 432233"/>
              <a:gd name="connsiteX42" fmla="*/ 3472368 w 3675241"/>
              <a:gd name="connsiteY42" fmla="*/ 396950 h 432233"/>
              <a:gd name="connsiteX43" fmla="*/ 3531172 w 3675241"/>
              <a:gd name="connsiteY43" fmla="*/ 408711 h 432233"/>
              <a:gd name="connsiteX44" fmla="*/ 3548813 w 3675241"/>
              <a:gd name="connsiteY44" fmla="*/ 414591 h 432233"/>
              <a:gd name="connsiteX45" fmla="*/ 3675241 w 3675241"/>
              <a:gd name="connsiteY45" fmla="*/ 432233 h 432233"/>
              <a:gd name="connsiteX46" fmla="*/ 3666421 w 3675241"/>
              <a:gd name="connsiteY46" fmla="*/ 426352 h 432233"/>
              <a:gd name="connsiteX0" fmla="*/ 0 w 3675241"/>
              <a:gd name="connsiteY0" fmla="*/ 5905 h 432233"/>
              <a:gd name="connsiteX1" fmla="*/ 164651 w 3675241"/>
              <a:gd name="connsiteY1" fmla="*/ 24 h 432233"/>
              <a:gd name="connsiteX2" fmla="*/ 270498 w 3675241"/>
              <a:gd name="connsiteY2" fmla="*/ 17665 h 432233"/>
              <a:gd name="connsiteX3" fmla="*/ 320481 w 3675241"/>
              <a:gd name="connsiteY3" fmla="*/ 26486 h 432233"/>
              <a:gd name="connsiteX4" fmla="*/ 396926 w 3675241"/>
              <a:gd name="connsiteY4" fmla="*/ 50008 h 432233"/>
              <a:gd name="connsiteX5" fmla="*/ 443969 w 3675241"/>
              <a:gd name="connsiteY5" fmla="*/ 67649 h 432233"/>
              <a:gd name="connsiteX6" fmla="*/ 493953 w 3675241"/>
              <a:gd name="connsiteY6" fmla="*/ 82350 h 432233"/>
              <a:gd name="connsiteX7" fmla="*/ 555697 w 3675241"/>
              <a:gd name="connsiteY7" fmla="*/ 99991 h 432233"/>
              <a:gd name="connsiteX8" fmla="*/ 585099 w 3675241"/>
              <a:gd name="connsiteY8" fmla="*/ 105871 h 432233"/>
              <a:gd name="connsiteX9" fmla="*/ 623321 w 3675241"/>
              <a:gd name="connsiteY9" fmla="*/ 117632 h 432233"/>
              <a:gd name="connsiteX10" fmla="*/ 865484 w 3675241"/>
              <a:gd name="connsiteY10" fmla="*/ 95492 h 432233"/>
              <a:gd name="connsiteX11" fmla="*/ 1154066 w 3675241"/>
              <a:gd name="connsiteY11" fmla="*/ 149227 h 432233"/>
              <a:gd name="connsiteX12" fmla="*/ 1334848 w 3675241"/>
              <a:gd name="connsiteY12" fmla="*/ 114692 h 432233"/>
              <a:gd name="connsiteX13" fmla="*/ 1358369 w 3675241"/>
              <a:gd name="connsiteY13" fmla="*/ 117632 h 432233"/>
              <a:gd name="connsiteX14" fmla="*/ 1390711 w 3675241"/>
              <a:gd name="connsiteY14" fmla="*/ 126453 h 432233"/>
              <a:gd name="connsiteX15" fmla="*/ 1437754 w 3675241"/>
              <a:gd name="connsiteY15" fmla="*/ 132333 h 432233"/>
              <a:gd name="connsiteX16" fmla="*/ 1455396 w 3675241"/>
              <a:gd name="connsiteY16" fmla="*/ 158795 h 432233"/>
              <a:gd name="connsiteX17" fmla="*/ 1481857 w 3675241"/>
              <a:gd name="connsiteY17" fmla="*/ 164675 h 432233"/>
              <a:gd name="connsiteX18" fmla="*/ 1525960 w 3675241"/>
              <a:gd name="connsiteY18" fmla="*/ 170555 h 432233"/>
              <a:gd name="connsiteX19" fmla="*/ 1614166 w 3675241"/>
              <a:gd name="connsiteY19" fmla="*/ 185256 h 432233"/>
              <a:gd name="connsiteX20" fmla="*/ 1649448 w 3675241"/>
              <a:gd name="connsiteY20" fmla="*/ 194077 h 432233"/>
              <a:gd name="connsiteX21" fmla="*/ 1761176 w 3675241"/>
              <a:gd name="connsiteY21" fmla="*/ 214658 h 432233"/>
              <a:gd name="connsiteX22" fmla="*/ 1911126 w 3675241"/>
              <a:gd name="connsiteY22" fmla="*/ 241120 h 432233"/>
              <a:gd name="connsiteX23" fmla="*/ 2069896 w 3675241"/>
              <a:gd name="connsiteY23" fmla="*/ 264642 h 432233"/>
              <a:gd name="connsiteX24" fmla="*/ 2099298 w 3675241"/>
              <a:gd name="connsiteY24" fmla="*/ 270522 h 432233"/>
              <a:gd name="connsiteX25" fmla="*/ 2149281 w 3675241"/>
              <a:gd name="connsiteY25" fmla="*/ 276402 h 432233"/>
              <a:gd name="connsiteX26" fmla="*/ 2704978 w 3675241"/>
              <a:gd name="connsiteY26" fmla="*/ 279343 h 432233"/>
              <a:gd name="connsiteX27" fmla="*/ 2731439 w 3675241"/>
              <a:gd name="connsiteY27" fmla="*/ 285223 h 432233"/>
              <a:gd name="connsiteX28" fmla="*/ 2834346 w 3675241"/>
              <a:gd name="connsiteY28" fmla="*/ 294044 h 432233"/>
              <a:gd name="connsiteX29" fmla="*/ 2957834 w 3675241"/>
              <a:gd name="connsiteY29" fmla="*/ 302864 h 432233"/>
              <a:gd name="connsiteX30" fmla="*/ 3007818 w 3675241"/>
              <a:gd name="connsiteY30" fmla="*/ 308744 h 432233"/>
              <a:gd name="connsiteX31" fmla="*/ 3046040 w 3675241"/>
              <a:gd name="connsiteY31" fmla="*/ 317565 h 432233"/>
              <a:gd name="connsiteX32" fmla="*/ 3075442 w 3675241"/>
              <a:gd name="connsiteY32" fmla="*/ 323445 h 432233"/>
              <a:gd name="connsiteX33" fmla="*/ 3151887 w 3675241"/>
              <a:gd name="connsiteY33" fmla="*/ 341087 h 432233"/>
              <a:gd name="connsiteX34" fmla="*/ 3181289 w 3675241"/>
              <a:gd name="connsiteY34" fmla="*/ 346967 h 432233"/>
              <a:gd name="connsiteX35" fmla="*/ 3195990 w 3675241"/>
              <a:gd name="connsiteY35" fmla="*/ 352847 h 432233"/>
              <a:gd name="connsiteX36" fmla="*/ 3251854 w 3675241"/>
              <a:gd name="connsiteY36" fmla="*/ 358728 h 432233"/>
              <a:gd name="connsiteX37" fmla="*/ 3316538 w 3675241"/>
              <a:gd name="connsiteY37" fmla="*/ 367548 h 432233"/>
              <a:gd name="connsiteX38" fmla="*/ 3366521 w 3675241"/>
              <a:gd name="connsiteY38" fmla="*/ 373429 h 432233"/>
              <a:gd name="connsiteX39" fmla="*/ 3375342 w 3675241"/>
              <a:gd name="connsiteY39" fmla="*/ 379309 h 432233"/>
              <a:gd name="connsiteX40" fmla="*/ 3401803 w 3675241"/>
              <a:gd name="connsiteY40" fmla="*/ 388130 h 432233"/>
              <a:gd name="connsiteX41" fmla="*/ 3472368 w 3675241"/>
              <a:gd name="connsiteY41" fmla="*/ 396950 h 432233"/>
              <a:gd name="connsiteX42" fmla="*/ 3531172 w 3675241"/>
              <a:gd name="connsiteY42" fmla="*/ 408711 h 432233"/>
              <a:gd name="connsiteX43" fmla="*/ 3548813 w 3675241"/>
              <a:gd name="connsiteY43" fmla="*/ 414591 h 432233"/>
              <a:gd name="connsiteX44" fmla="*/ 3675241 w 3675241"/>
              <a:gd name="connsiteY44" fmla="*/ 432233 h 432233"/>
              <a:gd name="connsiteX45" fmla="*/ 3666421 w 3675241"/>
              <a:gd name="connsiteY45" fmla="*/ 426352 h 432233"/>
              <a:gd name="connsiteX0" fmla="*/ 0 w 5455090"/>
              <a:gd name="connsiteY0" fmla="*/ 5905 h 432233"/>
              <a:gd name="connsiteX1" fmla="*/ 164651 w 5455090"/>
              <a:gd name="connsiteY1" fmla="*/ 24 h 432233"/>
              <a:gd name="connsiteX2" fmla="*/ 270498 w 5455090"/>
              <a:gd name="connsiteY2" fmla="*/ 17665 h 432233"/>
              <a:gd name="connsiteX3" fmla="*/ 320481 w 5455090"/>
              <a:gd name="connsiteY3" fmla="*/ 26486 h 432233"/>
              <a:gd name="connsiteX4" fmla="*/ 396926 w 5455090"/>
              <a:gd name="connsiteY4" fmla="*/ 50008 h 432233"/>
              <a:gd name="connsiteX5" fmla="*/ 443969 w 5455090"/>
              <a:gd name="connsiteY5" fmla="*/ 67649 h 432233"/>
              <a:gd name="connsiteX6" fmla="*/ 493953 w 5455090"/>
              <a:gd name="connsiteY6" fmla="*/ 82350 h 432233"/>
              <a:gd name="connsiteX7" fmla="*/ 555697 w 5455090"/>
              <a:gd name="connsiteY7" fmla="*/ 99991 h 432233"/>
              <a:gd name="connsiteX8" fmla="*/ 585099 w 5455090"/>
              <a:gd name="connsiteY8" fmla="*/ 105871 h 432233"/>
              <a:gd name="connsiteX9" fmla="*/ 623321 w 5455090"/>
              <a:gd name="connsiteY9" fmla="*/ 117632 h 432233"/>
              <a:gd name="connsiteX10" fmla="*/ 865484 w 5455090"/>
              <a:gd name="connsiteY10" fmla="*/ 95492 h 432233"/>
              <a:gd name="connsiteX11" fmla="*/ 1154066 w 5455090"/>
              <a:gd name="connsiteY11" fmla="*/ 149227 h 432233"/>
              <a:gd name="connsiteX12" fmla="*/ 1334848 w 5455090"/>
              <a:gd name="connsiteY12" fmla="*/ 114692 h 432233"/>
              <a:gd name="connsiteX13" fmla="*/ 1358369 w 5455090"/>
              <a:gd name="connsiteY13" fmla="*/ 117632 h 432233"/>
              <a:gd name="connsiteX14" fmla="*/ 1390711 w 5455090"/>
              <a:gd name="connsiteY14" fmla="*/ 126453 h 432233"/>
              <a:gd name="connsiteX15" fmla="*/ 1437754 w 5455090"/>
              <a:gd name="connsiteY15" fmla="*/ 132333 h 432233"/>
              <a:gd name="connsiteX16" fmla="*/ 1455396 w 5455090"/>
              <a:gd name="connsiteY16" fmla="*/ 158795 h 432233"/>
              <a:gd name="connsiteX17" fmla="*/ 1481857 w 5455090"/>
              <a:gd name="connsiteY17" fmla="*/ 164675 h 432233"/>
              <a:gd name="connsiteX18" fmla="*/ 1525960 w 5455090"/>
              <a:gd name="connsiteY18" fmla="*/ 170555 h 432233"/>
              <a:gd name="connsiteX19" fmla="*/ 1614166 w 5455090"/>
              <a:gd name="connsiteY19" fmla="*/ 185256 h 432233"/>
              <a:gd name="connsiteX20" fmla="*/ 1649448 w 5455090"/>
              <a:gd name="connsiteY20" fmla="*/ 194077 h 432233"/>
              <a:gd name="connsiteX21" fmla="*/ 1761176 w 5455090"/>
              <a:gd name="connsiteY21" fmla="*/ 214658 h 432233"/>
              <a:gd name="connsiteX22" fmla="*/ 1911126 w 5455090"/>
              <a:gd name="connsiteY22" fmla="*/ 241120 h 432233"/>
              <a:gd name="connsiteX23" fmla="*/ 2069896 w 5455090"/>
              <a:gd name="connsiteY23" fmla="*/ 264642 h 432233"/>
              <a:gd name="connsiteX24" fmla="*/ 2099298 w 5455090"/>
              <a:gd name="connsiteY24" fmla="*/ 270522 h 432233"/>
              <a:gd name="connsiteX25" fmla="*/ 2149281 w 5455090"/>
              <a:gd name="connsiteY25" fmla="*/ 276402 h 432233"/>
              <a:gd name="connsiteX26" fmla="*/ 2704978 w 5455090"/>
              <a:gd name="connsiteY26" fmla="*/ 279343 h 432233"/>
              <a:gd name="connsiteX27" fmla="*/ 2731439 w 5455090"/>
              <a:gd name="connsiteY27" fmla="*/ 285223 h 432233"/>
              <a:gd name="connsiteX28" fmla="*/ 2834346 w 5455090"/>
              <a:gd name="connsiteY28" fmla="*/ 294044 h 432233"/>
              <a:gd name="connsiteX29" fmla="*/ 2957834 w 5455090"/>
              <a:gd name="connsiteY29" fmla="*/ 302864 h 432233"/>
              <a:gd name="connsiteX30" fmla="*/ 3007818 w 5455090"/>
              <a:gd name="connsiteY30" fmla="*/ 308744 h 432233"/>
              <a:gd name="connsiteX31" fmla="*/ 3046040 w 5455090"/>
              <a:gd name="connsiteY31" fmla="*/ 317565 h 432233"/>
              <a:gd name="connsiteX32" fmla="*/ 3075442 w 5455090"/>
              <a:gd name="connsiteY32" fmla="*/ 323445 h 432233"/>
              <a:gd name="connsiteX33" fmla="*/ 3151887 w 5455090"/>
              <a:gd name="connsiteY33" fmla="*/ 341087 h 432233"/>
              <a:gd name="connsiteX34" fmla="*/ 3181289 w 5455090"/>
              <a:gd name="connsiteY34" fmla="*/ 346967 h 432233"/>
              <a:gd name="connsiteX35" fmla="*/ 3195990 w 5455090"/>
              <a:gd name="connsiteY35" fmla="*/ 352847 h 432233"/>
              <a:gd name="connsiteX36" fmla="*/ 3251854 w 5455090"/>
              <a:gd name="connsiteY36" fmla="*/ 358728 h 432233"/>
              <a:gd name="connsiteX37" fmla="*/ 3316538 w 5455090"/>
              <a:gd name="connsiteY37" fmla="*/ 367548 h 432233"/>
              <a:gd name="connsiteX38" fmla="*/ 3366521 w 5455090"/>
              <a:gd name="connsiteY38" fmla="*/ 373429 h 432233"/>
              <a:gd name="connsiteX39" fmla="*/ 3375342 w 5455090"/>
              <a:gd name="connsiteY39" fmla="*/ 379309 h 432233"/>
              <a:gd name="connsiteX40" fmla="*/ 3401803 w 5455090"/>
              <a:gd name="connsiteY40" fmla="*/ 388130 h 432233"/>
              <a:gd name="connsiteX41" fmla="*/ 3472368 w 5455090"/>
              <a:gd name="connsiteY41" fmla="*/ 396950 h 432233"/>
              <a:gd name="connsiteX42" fmla="*/ 3531172 w 5455090"/>
              <a:gd name="connsiteY42" fmla="*/ 408711 h 432233"/>
              <a:gd name="connsiteX43" fmla="*/ 3548813 w 5455090"/>
              <a:gd name="connsiteY43" fmla="*/ 414591 h 432233"/>
              <a:gd name="connsiteX44" fmla="*/ 3675241 w 5455090"/>
              <a:gd name="connsiteY44" fmla="*/ 432233 h 432233"/>
              <a:gd name="connsiteX45" fmla="*/ 5455090 w 5455090"/>
              <a:gd name="connsiteY45" fmla="*/ 177052 h 43223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834346 w 5455090"/>
              <a:gd name="connsiteY28" fmla="*/ 294044 h 567723"/>
              <a:gd name="connsiteX29" fmla="*/ 2957834 w 5455090"/>
              <a:gd name="connsiteY29" fmla="*/ 302864 h 567723"/>
              <a:gd name="connsiteX30" fmla="*/ 3007818 w 5455090"/>
              <a:gd name="connsiteY30" fmla="*/ 308744 h 567723"/>
              <a:gd name="connsiteX31" fmla="*/ 3046040 w 5455090"/>
              <a:gd name="connsiteY31" fmla="*/ 317565 h 567723"/>
              <a:gd name="connsiteX32" fmla="*/ 3075442 w 5455090"/>
              <a:gd name="connsiteY32" fmla="*/ 323445 h 567723"/>
              <a:gd name="connsiteX33" fmla="*/ 3151887 w 5455090"/>
              <a:gd name="connsiteY33" fmla="*/ 341087 h 567723"/>
              <a:gd name="connsiteX34" fmla="*/ 3181289 w 5455090"/>
              <a:gd name="connsiteY34" fmla="*/ 346967 h 567723"/>
              <a:gd name="connsiteX35" fmla="*/ 3195990 w 5455090"/>
              <a:gd name="connsiteY35" fmla="*/ 352847 h 567723"/>
              <a:gd name="connsiteX36" fmla="*/ 3251854 w 5455090"/>
              <a:gd name="connsiteY36" fmla="*/ 358728 h 567723"/>
              <a:gd name="connsiteX37" fmla="*/ 3316538 w 5455090"/>
              <a:gd name="connsiteY37" fmla="*/ 367548 h 567723"/>
              <a:gd name="connsiteX38" fmla="*/ 3366521 w 5455090"/>
              <a:gd name="connsiteY38" fmla="*/ 373429 h 567723"/>
              <a:gd name="connsiteX39" fmla="*/ 3375342 w 5455090"/>
              <a:gd name="connsiteY39" fmla="*/ 379309 h 567723"/>
              <a:gd name="connsiteX40" fmla="*/ 3401803 w 5455090"/>
              <a:gd name="connsiteY40" fmla="*/ 388130 h 567723"/>
              <a:gd name="connsiteX41" fmla="*/ 3472368 w 5455090"/>
              <a:gd name="connsiteY41" fmla="*/ 396950 h 567723"/>
              <a:gd name="connsiteX42" fmla="*/ 3531172 w 5455090"/>
              <a:gd name="connsiteY42" fmla="*/ 408711 h 567723"/>
              <a:gd name="connsiteX43" fmla="*/ 3548813 w 5455090"/>
              <a:gd name="connsiteY43" fmla="*/ 414591 h 567723"/>
              <a:gd name="connsiteX44" fmla="*/ 4492847 w 5455090"/>
              <a:gd name="connsiteY44" fmla="*/ 567723 h 567723"/>
              <a:gd name="connsiteX45" fmla="*/ 5455090 w 5455090"/>
              <a:gd name="connsiteY45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834346 w 5455090"/>
              <a:gd name="connsiteY28" fmla="*/ 294044 h 567723"/>
              <a:gd name="connsiteX29" fmla="*/ 2957834 w 5455090"/>
              <a:gd name="connsiteY29" fmla="*/ 302864 h 567723"/>
              <a:gd name="connsiteX30" fmla="*/ 3007818 w 5455090"/>
              <a:gd name="connsiteY30" fmla="*/ 308744 h 567723"/>
              <a:gd name="connsiteX31" fmla="*/ 3046040 w 5455090"/>
              <a:gd name="connsiteY31" fmla="*/ 317565 h 567723"/>
              <a:gd name="connsiteX32" fmla="*/ 3075442 w 5455090"/>
              <a:gd name="connsiteY32" fmla="*/ 323445 h 567723"/>
              <a:gd name="connsiteX33" fmla="*/ 3151887 w 5455090"/>
              <a:gd name="connsiteY33" fmla="*/ 341087 h 567723"/>
              <a:gd name="connsiteX34" fmla="*/ 3181289 w 5455090"/>
              <a:gd name="connsiteY34" fmla="*/ 346967 h 567723"/>
              <a:gd name="connsiteX35" fmla="*/ 3195990 w 5455090"/>
              <a:gd name="connsiteY35" fmla="*/ 352847 h 567723"/>
              <a:gd name="connsiteX36" fmla="*/ 3251854 w 5455090"/>
              <a:gd name="connsiteY36" fmla="*/ 358728 h 567723"/>
              <a:gd name="connsiteX37" fmla="*/ 3316538 w 5455090"/>
              <a:gd name="connsiteY37" fmla="*/ 367548 h 567723"/>
              <a:gd name="connsiteX38" fmla="*/ 3366521 w 5455090"/>
              <a:gd name="connsiteY38" fmla="*/ 373429 h 567723"/>
              <a:gd name="connsiteX39" fmla="*/ 3375342 w 5455090"/>
              <a:gd name="connsiteY39" fmla="*/ 379309 h 567723"/>
              <a:gd name="connsiteX40" fmla="*/ 3401803 w 5455090"/>
              <a:gd name="connsiteY40" fmla="*/ 388130 h 567723"/>
              <a:gd name="connsiteX41" fmla="*/ 3472368 w 5455090"/>
              <a:gd name="connsiteY41" fmla="*/ 396950 h 567723"/>
              <a:gd name="connsiteX42" fmla="*/ 3531172 w 5455090"/>
              <a:gd name="connsiteY42" fmla="*/ 408711 h 567723"/>
              <a:gd name="connsiteX43" fmla="*/ 3875856 w 5455090"/>
              <a:gd name="connsiteY43" fmla="*/ 493176 h 567723"/>
              <a:gd name="connsiteX44" fmla="*/ 4492847 w 5455090"/>
              <a:gd name="connsiteY44" fmla="*/ 567723 h 567723"/>
              <a:gd name="connsiteX45" fmla="*/ 5455090 w 5455090"/>
              <a:gd name="connsiteY45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834346 w 5455090"/>
              <a:gd name="connsiteY28" fmla="*/ 294044 h 567723"/>
              <a:gd name="connsiteX29" fmla="*/ 2957834 w 5455090"/>
              <a:gd name="connsiteY29" fmla="*/ 302864 h 567723"/>
              <a:gd name="connsiteX30" fmla="*/ 3007818 w 5455090"/>
              <a:gd name="connsiteY30" fmla="*/ 308744 h 567723"/>
              <a:gd name="connsiteX31" fmla="*/ 3046040 w 5455090"/>
              <a:gd name="connsiteY31" fmla="*/ 317565 h 567723"/>
              <a:gd name="connsiteX32" fmla="*/ 3075442 w 5455090"/>
              <a:gd name="connsiteY32" fmla="*/ 323445 h 567723"/>
              <a:gd name="connsiteX33" fmla="*/ 3151887 w 5455090"/>
              <a:gd name="connsiteY33" fmla="*/ 341087 h 567723"/>
              <a:gd name="connsiteX34" fmla="*/ 3181289 w 5455090"/>
              <a:gd name="connsiteY34" fmla="*/ 346967 h 567723"/>
              <a:gd name="connsiteX35" fmla="*/ 3195990 w 5455090"/>
              <a:gd name="connsiteY35" fmla="*/ 352847 h 567723"/>
              <a:gd name="connsiteX36" fmla="*/ 3251854 w 5455090"/>
              <a:gd name="connsiteY36" fmla="*/ 358728 h 567723"/>
              <a:gd name="connsiteX37" fmla="*/ 3316538 w 5455090"/>
              <a:gd name="connsiteY37" fmla="*/ 367548 h 567723"/>
              <a:gd name="connsiteX38" fmla="*/ 3366521 w 5455090"/>
              <a:gd name="connsiteY38" fmla="*/ 373429 h 567723"/>
              <a:gd name="connsiteX39" fmla="*/ 3375342 w 5455090"/>
              <a:gd name="connsiteY39" fmla="*/ 379309 h 567723"/>
              <a:gd name="connsiteX40" fmla="*/ 3401803 w 5455090"/>
              <a:gd name="connsiteY40" fmla="*/ 388130 h 567723"/>
              <a:gd name="connsiteX41" fmla="*/ 3531172 w 5455090"/>
              <a:gd name="connsiteY41" fmla="*/ 408711 h 567723"/>
              <a:gd name="connsiteX42" fmla="*/ 3875856 w 5455090"/>
              <a:gd name="connsiteY42" fmla="*/ 493176 h 567723"/>
              <a:gd name="connsiteX43" fmla="*/ 4492847 w 5455090"/>
              <a:gd name="connsiteY43" fmla="*/ 567723 h 567723"/>
              <a:gd name="connsiteX44" fmla="*/ 5455090 w 5455090"/>
              <a:gd name="connsiteY44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834346 w 5455090"/>
              <a:gd name="connsiteY28" fmla="*/ 294044 h 567723"/>
              <a:gd name="connsiteX29" fmla="*/ 2957834 w 5455090"/>
              <a:gd name="connsiteY29" fmla="*/ 302864 h 567723"/>
              <a:gd name="connsiteX30" fmla="*/ 3007818 w 5455090"/>
              <a:gd name="connsiteY30" fmla="*/ 308744 h 567723"/>
              <a:gd name="connsiteX31" fmla="*/ 3046040 w 5455090"/>
              <a:gd name="connsiteY31" fmla="*/ 317565 h 567723"/>
              <a:gd name="connsiteX32" fmla="*/ 3075442 w 5455090"/>
              <a:gd name="connsiteY32" fmla="*/ 323445 h 567723"/>
              <a:gd name="connsiteX33" fmla="*/ 3151887 w 5455090"/>
              <a:gd name="connsiteY33" fmla="*/ 341087 h 567723"/>
              <a:gd name="connsiteX34" fmla="*/ 3181289 w 5455090"/>
              <a:gd name="connsiteY34" fmla="*/ 346967 h 567723"/>
              <a:gd name="connsiteX35" fmla="*/ 3195990 w 5455090"/>
              <a:gd name="connsiteY35" fmla="*/ 352847 h 567723"/>
              <a:gd name="connsiteX36" fmla="*/ 3251854 w 5455090"/>
              <a:gd name="connsiteY36" fmla="*/ 358728 h 567723"/>
              <a:gd name="connsiteX37" fmla="*/ 3366521 w 5455090"/>
              <a:gd name="connsiteY37" fmla="*/ 373429 h 567723"/>
              <a:gd name="connsiteX38" fmla="*/ 3375342 w 5455090"/>
              <a:gd name="connsiteY38" fmla="*/ 379309 h 567723"/>
              <a:gd name="connsiteX39" fmla="*/ 3401803 w 5455090"/>
              <a:gd name="connsiteY39" fmla="*/ 388130 h 567723"/>
              <a:gd name="connsiteX40" fmla="*/ 3531172 w 5455090"/>
              <a:gd name="connsiteY40" fmla="*/ 408711 h 567723"/>
              <a:gd name="connsiteX41" fmla="*/ 3875856 w 5455090"/>
              <a:gd name="connsiteY41" fmla="*/ 493176 h 567723"/>
              <a:gd name="connsiteX42" fmla="*/ 4492847 w 5455090"/>
              <a:gd name="connsiteY42" fmla="*/ 567723 h 567723"/>
              <a:gd name="connsiteX43" fmla="*/ 5455090 w 5455090"/>
              <a:gd name="connsiteY43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834346 w 5455090"/>
              <a:gd name="connsiteY28" fmla="*/ 294044 h 567723"/>
              <a:gd name="connsiteX29" fmla="*/ 2957834 w 5455090"/>
              <a:gd name="connsiteY29" fmla="*/ 302864 h 567723"/>
              <a:gd name="connsiteX30" fmla="*/ 3007818 w 5455090"/>
              <a:gd name="connsiteY30" fmla="*/ 308744 h 567723"/>
              <a:gd name="connsiteX31" fmla="*/ 3046040 w 5455090"/>
              <a:gd name="connsiteY31" fmla="*/ 317565 h 567723"/>
              <a:gd name="connsiteX32" fmla="*/ 3075442 w 5455090"/>
              <a:gd name="connsiteY32" fmla="*/ 323445 h 567723"/>
              <a:gd name="connsiteX33" fmla="*/ 3151887 w 5455090"/>
              <a:gd name="connsiteY33" fmla="*/ 341087 h 567723"/>
              <a:gd name="connsiteX34" fmla="*/ 3181289 w 5455090"/>
              <a:gd name="connsiteY34" fmla="*/ 346967 h 567723"/>
              <a:gd name="connsiteX35" fmla="*/ 3251854 w 5455090"/>
              <a:gd name="connsiteY35" fmla="*/ 358728 h 567723"/>
              <a:gd name="connsiteX36" fmla="*/ 3366521 w 5455090"/>
              <a:gd name="connsiteY36" fmla="*/ 373429 h 567723"/>
              <a:gd name="connsiteX37" fmla="*/ 3375342 w 5455090"/>
              <a:gd name="connsiteY37" fmla="*/ 379309 h 567723"/>
              <a:gd name="connsiteX38" fmla="*/ 3401803 w 5455090"/>
              <a:gd name="connsiteY38" fmla="*/ 388130 h 567723"/>
              <a:gd name="connsiteX39" fmla="*/ 3531172 w 5455090"/>
              <a:gd name="connsiteY39" fmla="*/ 408711 h 567723"/>
              <a:gd name="connsiteX40" fmla="*/ 3875856 w 5455090"/>
              <a:gd name="connsiteY40" fmla="*/ 493176 h 567723"/>
              <a:gd name="connsiteX41" fmla="*/ 4492847 w 5455090"/>
              <a:gd name="connsiteY41" fmla="*/ 567723 h 567723"/>
              <a:gd name="connsiteX42" fmla="*/ 5455090 w 5455090"/>
              <a:gd name="connsiteY42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834346 w 5455090"/>
              <a:gd name="connsiteY28" fmla="*/ 294044 h 567723"/>
              <a:gd name="connsiteX29" fmla="*/ 2957834 w 5455090"/>
              <a:gd name="connsiteY29" fmla="*/ 302864 h 567723"/>
              <a:gd name="connsiteX30" fmla="*/ 3007818 w 5455090"/>
              <a:gd name="connsiteY30" fmla="*/ 308744 h 567723"/>
              <a:gd name="connsiteX31" fmla="*/ 3046040 w 5455090"/>
              <a:gd name="connsiteY31" fmla="*/ 317565 h 567723"/>
              <a:gd name="connsiteX32" fmla="*/ 3075442 w 5455090"/>
              <a:gd name="connsiteY32" fmla="*/ 323445 h 567723"/>
              <a:gd name="connsiteX33" fmla="*/ 3151887 w 5455090"/>
              <a:gd name="connsiteY33" fmla="*/ 341087 h 567723"/>
              <a:gd name="connsiteX34" fmla="*/ 3181289 w 5455090"/>
              <a:gd name="connsiteY34" fmla="*/ 346967 h 567723"/>
              <a:gd name="connsiteX35" fmla="*/ 3251854 w 5455090"/>
              <a:gd name="connsiteY35" fmla="*/ 358728 h 567723"/>
              <a:gd name="connsiteX36" fmla="*/ 3366521 w 5455090"/>
              <a:gd name="connsiteY36" fmla="*/ 373429 h 567723"/>
              <a:gd name="connsiteX37" fmla="*/ 3375342 w 5455090"/>
              <a:gd name="connsiteY37" fmla="*/ 379309 h 567723"/>
              <a:gd name="connsiteX38" fmla="*/ 3401803 w 5455090"/>
              <a:gd name="connsiteY38" fmla="*/ 388130 h 567723"/>
              <a:gd name="connsiteX39" fmla="*/ 3518594 w 5455090"/>
              <a:gd name="connsiteY39" fmla="*/ 452068 h 567723"/>
              <a:gd name="connsiteX40" fmla="*/ 3875856 w 5455090"/>
              <a:gd name="connsiteY40" fmla="*/ 493176 h 567723"/>
              <a:gd name="connsiteX41" fmla="*/ 4492847 w 5455090"/>
              <a:gd name="connsiteY41" fmla="*/ 567723 h 567723"/>
              <a:gd name="connsiteX42" fmla="*/ 5455090 w 5455090"/>
              <a:gd name="connsiteY42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834346 w 5455090"/>
              <a:gd name="connsiteY28" fmla="*/ 294044 h 567723"/>
              <a:gd name="connsiteX29" fmla="*/ 2957834 w 5455090"/>
              <a:gd name="connsiteY29" fmla="*/ 302864 h 567723"/>
              <a:gd name="connsiteX30" fmla="*/ 3007818 w 5455090"/>
              <a:gd name="connsiteY30" fmla="*/ 308744 h 567723"/>
              <a:gd name="connsiteX31" fmla="*/ 3046040 w 5455090"/>
              <a:gd name="connsiteY31" fmla="*/ 317565 h 567723"/>
              <a:gd name="connsiteX32" fmla="*/ 3075442 w 5455090"/>
              <a:gd name="connsiteY32" fmla="*/ 323445 h 567723"/>
              <a:gd name="connsiteX33" fmla="*/ 3151887 w 5455090"/>
              <a:gd name="connsiteY33" fmla="*/ 341087 h 567723"/>
              <a:gd name="connsiteX34" fmla="*/ 3181289 w 5455090"/>
              <a:gd name="connsiteY34" fmla="*/ 346967 h 567723"/>
              <a:gd name="connsiteX35" fmla="*/ 3251854 w 5455090"/>
              <a:gd name="connsiteY35" fmla="*/ 358728 h 567723"/>
              <a:gd name="connsiteX36" fmla="*/ 3366521 w 5455090"/>
              <a:gd name="connsiteY36" fmla="*/ 373429 h 567723"/>
              <a:gd name="connsiteX37" fmla="*/ 3375342 w 5455090"/>
              <a:gd name="connsiteY37" fmla="*/ 379309 h 567723"/>
              <a:gd name="connsiteX38" fmla="*/ 3323251 w 5455090"/>
              <a:gd name="connsiteY38" fmla="*/ 425459 h 567723"/>
              <a:gd name="connsiteX39" fmla="*/ 3401803 w 5455090"/>
              <a:gd name="connsiteY39" fmla="*/ 388130 h 567723"/>
              <a:gd name="connsiteX40" fmla="*/ 3518594 w 5455090"/>
              <a:gd name="connsiteY40" fmla="*/ 452068 h 567723"/>
              <a:gd name="connsiteX41" fmla="*/ 3875856 w 5455090"/>
              <a:gd name="connsiteY41" fmla="*/ 493176 h 567723"/>
              <a:gd name="connsiteX42" fmla="*/ 4492847 w 5455090"/>
              <a:gd name="connsiteY42" fmla="*/ 567723 h 567723"/>
              <a:gd name="connsiteX43" fmla="*/ 5455090 w 5455090"/>
              <a:gd name="connsiteY43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834346 w 5455090"/>
              <a:gd name="connsiteY28" fmla="*/ 294044 h 567723"/>
              <a:gd name="connsiteX29" fmla="*/ 2957834 w 5455090"/>
              <a:gd name="connsiteY29" fmla="*/ 302864 h 567723"/>
              <a:gd name="connsiteX30" fmla="*/ 3007818 w 5455090"/>
              <a:gd name="connsiteY30" fmla="*/ 308744 h 567723"/>
              <a:gd name="connsiteX31" fmla="*/ 3046040 w 5455090"/>
              <a:gd name="connsiteY31" fmla="*/ 317565 h 567723"/>
              <a:gd name="connsiteX32" fmla="*/ 3075442 w 5455090"/>
              <a:gd name="connsiteY32" fmla="*/ 323445 h 567723"/>
              <a:gd name="connsiteX33" fmla="*/ 3151887 w 5455090"/>
              <a:gd name="connsiteY33" fmla="*/ 341087 h 567723"/>
              <a:gd name="connsiteX34" fmla="*/ 3181289 w 5455090"/>
              <a:gd name="connsiteY34" fmla="*/ 346967 h 567723"/>
              <a:gd name="connsiteX35" fmla="*/ 3251854 w 5455090"/>
              <a:gd name="connsiteY35" fmla="*/ 358728 h 567723"/>
              <a:gd name="connsiteX36" fmla="*/ 3366521 w 5455090"/>
              <a:gd name="connsiteY36" fmla="*/ 373429 h 567723"/>
              <a:gd name="connsiteX37" fmla="*/ 3375342 w 5455090"/>
              <a:gd name="connsiteY37" fmla="*/ 379309 h 567723"/>
              <a:gd name="connsiteX38" fmla="*/ 3401803 w 5455090"/>
              <a:gd name="connsiteY38" fmla="*/ 388130 h 567723"/>
              <a:gd name="connsiteX39" fmla="*/ 3518594 w 5455090"/>
              <a:gd name="connsiteY39" fmla="*/ 452068 h 567723"/>
              <a:gd name="connsiteX40" fmla="*/ 3875856 w 5455090"/>
              <a:gd name="connsiteY40" fmla="*/ 493176 h 567723"/>
              <a:gd name="connsiteX41" fmla="*/ 4492847 w 5455090"/>
              <a:gd name="connsiteY41" fmla="*/ 567723 h 567723"/>
              <a:gd name="connsiteX42" fmla="*/ 5455090 w 5455090"/>
              <a:gd name="connsiteY42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834346 w 5455090"/>
              <a:gd name="connsiteY28" fmla="*/ 294044 h 567723"/>
              <a:gd name="connsiteX29" fmla="*/ 2957834 w 5455090"/>
              <a:gd name="connsiteY29" fmla="*/ 302864 h 567723"/>
              <a:gd name="connsiteX30" fmla="*/ 3007818 w 5455090"/>
              <a:gd name="connsiteY30" fmla="*/ 308744 h 567723"/>
              <a:gd name="connsiteX31" fmla="*/ 3046040 w 5455090"/>
              <a:gd name="connsiteY31" fmla="*/ 317565 h 567723"/>
              <a:gd name="connsiteX32" fmla="*/ 3075442 w 5455090"/>
              <a:gd name="connsiteY32" fmla="*/ 323445 h 567723"/>
              <a:gd name="connsiteX33" fmla="*/ 3151887 w 5455090"/>
              <a:gd name="connsiteY33" fmla="*/ 341087 h 567723"/>
              <a:gd name="connsiteX34" fmla="*/ 3181289 w 5455090"/>
              <a:gd name="connsiteY34" fmla="*/ 346967 h 567723"/>
              <a:gd name="connsiteX35" fmla="*/ 3366521 w 5455090"/>
              <a:gd name="connsiteY35" fmla="*/ 373429 h 567723"/>
              <a:gd name="connsiteX36" fmla="*/ 3375342 w 5455090"/>
              <a:gd name="connsiteY36" fmla="*/ 379309 h 567723"/>
              <a:gd name="connsiteX37" fmla="*/ 3401803 w 5455090"/>
              <a:gd name="connsiteY37" fmla="*/ 388130 h 567723"/>
              <a:gd name="connsiteX38" fmla="*/ 3518594 w 5455090"/>
              <a:gd name="connsiteY38" fmla="*/ 452068 h 567723"/>
              <a:gd name="connsiteX39" fmla="*/ 3875856 w 5455090"/>
              <a:gd name="connsiteY39" fmla="*/ 493176 h 567723"/>
              <a:gd name="connsiteX40" fmla="*/ 4492847 w 5455090"/>
              <a:gd name="connsiteY40" fmla="*/ 567723 h 567723"/>
              <a:gd name="connsiteX41" fmla="*/ 5455090 w 5455090"/>
              <a:gd name="connsiteY41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834346 w 5455090"/>
              <a:gd name="connsiteY28" fmla="*/ 294044 h 567723"/>
              <a:gd name="connsiteX29" fmla="*/ 2957834 w 5455090"/>
              <a:gd name="connsiteY29" fmla="*/ 302864 h 567723"/>
              <a:gd name="connsiteX30" fmla="*/ 3007818 w 5455090"/>
              <a:gd name="connsiteY30" fmla="*/ 308744 h 567723"/>
              <a:gd name="connsiteX31" fmla="*/ 3046040 w 5455090"/>
              <a:gd name="connsiteY31" fmla="*/ 317565 h 567723"/>
              <a:gd name="connsiteX32" fmla="*/ 3151887 w 5455090"/>
              <a:gd name="connsiteY32" fmla="*/ 341087 h 567723"/>
              <a:gd name="connsiteX33" fmla="*/ 3181289 w 5455090"/>
              <a:gd name="connsiteY33" fmla="*/ 346967 h 567723"/>
              <a:gd name="connsiteX34" fmla="*/ 3366521 w 5455090"/>
              <a:gd name="connsiteY34" fmla="*/ 373429 h 567723"/>
              <a:gd name="connsiteX35" fmla="*/ 3375342 w 5455090"/>
              <a:gd name="connsiteY35" fmla="*/ 379309 h 567723"/>
              <a:gd name="connsiteX36" fmla="*/ 3401803 w 5455090"/>
              <a:gd name="connsiteY36" fmla="*/ 388130 h 567723"/>
              <a:gd name="connsiteX37" fmla="*/ 3518594 w 5455090"/>
              <a:gd name="connsiteY37" fmla="*/ 452068 h 567723"/>
              <a:gd name="connsiteX38" fmla="*/ 3875856 w 5455090"/>
              <a:gd name="connsiteY38" fmla="*/ 493176 h 567723"/>
              <a:gd name="connsiteX39" fmla="*/ 4492847 w 5455090"/>
              <a:gd name="connsiteY39" fmla="*/ 567723 h 567723"/>
              <a:gd name="connsiteX40" fmla="*/ 5455090 w 5455090"/>
              <a:gd name="connsiteY40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834346 w 5455090"/>
              <a:gd name="connsiteY28" fmla="*/ 294044 h 567723"/>
              <a:gd name="connsiteX29" fmla="*/ 2957834 w 5455090"/>
              <a:gd name="connsiteY29" fmla="*/ 302864 h 567723"/>
              <a:gd name="connsiteX30" fmla="*/ 3046040 w 5455090"/>
              <a:gd name="connsiteY30" fmla="*/ 317565 h 567723"/>
              <a:gd name="connsiteX31" fmla="*/ 3151887 w 5455090"/>
              <a:gd name="connsiteY31" fmla="*/ 341087 h 567723"/>
              <a:gd name="connsiteX32" fmla="*/ 3181289 w 5455090"/>
              <a:gd name="connsiteY32" fmla="*/ 346967 h 567723"/>
              <a:gd name="connsiteX33" fmla="*/ 3366521 w 5455090"/>
              <a:gd name="connsiteY33" fmla="*/ 373429 h 567723"/>
              <a:gd name="connsiteX34" fmla="*/ 3375342 w 5455090"/>
              <a:gd name="connsiteY34" fmla="*/ 379309 h 567723"/>
              <a:gd name="connsiteX35" fmla="*/ 3401803 w 5455090"/>
              <a:gd name="connsiteY35" fmla="*/ 388130 h 567723"/>
              <a:gd name="connsiteX36" fmla="*/ 3518594 w 5455090"/>
              <a:gd name="connsiteY36" fmla="*/ 452068 h 567723"/>
              <a:gd name="connsiteX37" fmla="*/ 3875856 w 5455090"/>
              <a:gd name="connsiteY37" fmla="*/ 493176 h 567723"/>
              <a:gd name="connsiteX38" fmla="*/ 4492847 w 5455090"/>
              <a:gd name="connsiteY38" fmla="*/ 567723 h 567723"/>
              <a:gd name="connsiteX39" fmla="*/ 5455090 w 5455090"/>
              <a:gd name="connsiteY39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957834 w 5455090"/>
              <a:gd name="connsiteY28" fmla="*/ 302864 h 567723"/>
              <a:gd name="connsiteX29" fmla="*/ 3046040 w 5455090"/>
              <a:gd name="connsiteY29" fmla="*/ 317565 h 567723"/>
              <a:gd name="connsiteX30" fmla="*/ 3151887 w 5455090"/>
              <a:gd name="connsiteY30" fmla="*/ 341087 h 567723"/>
              <a:gd name="connsiteX31" fmla="*/ 3181289 w 5455090"/>
              <a:gd name="connsiteY31" fmla="*/ 346967 h 567723"/>
              <a:gd name="connsiteX32" fmla="*/ 3366521 w 5455090"/>
              <a:gd name="connsiteY32" fmla="*/ 373429 h 567723"/>
              <a:gd name="connsiteX33" fmla="*/ 3375342 w 5455090"/>
              <a:gd name="connsiteY33" fmla="*/ 379309 h 567723"/>
              <a:gd name="connsiteX34" fmla="*/ 3401803 w 5455090"/>
              <a:gd name="connsiteY34" fmla="*/ 388130 h 567723"/>
              <a:gd name="connsiteX35" fmla="*/ 3518594 w 5455090"/>
              <a:gd name="connsiteY35" fmla="*/ 452068 h 567723"/>
              <a:gd name="connsiteX36" fmla="*/ 3875856 w 5455090"/>
              <a:gd name="connsiteY36" fmla="*/ 493176 h 567723"/>
              <a:gd name="connsiteX37" fmla="*/ 4492847 w 5455090"/>
              <a:gd name="connsiteY37" fmla="*/ 567723 h 567723"/>
              <a:gd name="connsiteX38" fmla="*/ 5455090 w 5455090"/>
              <a:gd name="connsiteY38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957834 w 5455090"/>
              <a:gd name="connsiteY28" fmla="*/ 302864 h 567723"/>
              <a:gd name="connsiteX29" fmla="*/ 3151887 w 5455090"/>
              <a:gd name="connsiteY29" fmla="*/ 341087 h 567723"/>
              <a:gd name="connsiteX30" fmla="*/ 3181289 w 5455090"/>
              <a:gd name="connsiteY30" fmla="*/ 346967 h 567723"/>
              <a:gd name="connsiteX31" fmla="*/ 3366521 w 5455090"/>
              <a:gd name="connsiteY31" fmla="*/ 373429 h 567723"/>
              <a:gd name="connsiteX32" fmla="*/ 3375342 w 5455090"/>
              <a:gd name="connsiteY32" fmla="*/ 379309 h 567723"/>
              <a:gd name="connsiteX33" fmla="*/ 3401803 w 5455090"/>
              <a:gd name="connsiteY33" fmla="*/ 388130 h 567723"/>
              <a:gd name="connsiteX34" fmla="*/ 3518594 w 5455090"/>
              <a:gd name="connsiteY34" fmla="*/ 452068 h 567723"/>
              <a:gd name="connsiteX35" fmla="*/ 3875856 w 5455090"/>
              <a:gd name="connsiteY35" fmla="*/ 493176 h 567723"/>
              <a:gd name="connsiteX36" fmla="*/ 4492847 w 5455090"/>
              <a:gd name="connsiteY36" fmla="*/ 567723 h 567723"/>
              <a:gd name="connsiteX37" fmla="*/ 5455090 w 5455090"/>
              <a:gd name="connsiteY37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957834 w 5455090"/>
              <a:gd name="connsiteY28" fmla="*/ 302864 h 567723"/>
              <a:gd name="connsiteX29" fmla="*/ 3151887 w 5455090"/>
              <a:gd name="connsiteY29" fmla="*/ 341087 h 567723"/>
              <a:gd name="connsiteX30" fmla="*/ 3181289 w 5455090"/>
              <a:gd name="connsiteY30" fmla="*/ 346967 h 567723"/>
              <a:gd name="connsiteX31" fmla="*/ 3366521 w 5455090"/>
              <a:gd name="connsiteY31" fmla="*/ 373429 h 567723"/>
              <a:gd name="connsiteX32" fmla="*/ 3375342 w 5455090"/>
              <a:gd name="connsiteY32" fmla="*/ 379309 h 567723"/>
              <a:gd name="connsiteX33" fmla="*/ 3518594 w 5455090"/>
              <a:gd name="connsiteY33" fmla="*/ 452068 h 567723"/>
              <a:gd name="connsiteX34" fmla="*/ 3875856 w 5455090"/>
              <a:gd name="connsiteY34" fmla="*/ 493176 h 567723"/>
              <a:gd name="connsiteX35" fmla="*/ 4492847 w 5455090"/>
              <a:gd name="connsiteY35" fmla="*/ 567723 h 567723"/>
              <a:gd name="connsiteX36" fmla="*/ 5455090 w 5455090"/>
              <a:gd name="connsiteY36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957834 w 5455090"/>
              <a:gd name="connsiteY28" fmla="*/ 302864 h 567723"/>
              <a:gd name="connsiteX29" fmla="*/ 3151887 w 5455090"/>
              <a:gd name="connsiteY29" fmla="*/ 341087 h 567723"/>
              <a:gd name="connsiteX30" fmla="*/ 3181289 w 5455090"/>
              <a:gd name="connsiteY30" fmla="*/ 346967 h 567723"/>
              <a:gd name="connsiteX31" fmla="*/ 3366521 w 5455090"/>
              <a:gd name="connsiteY31" fmla="*/ 373429 h 567723"/>
              <a:gd name="connsiteX32" fmla="*/ 3518594 w 5455090"/>
              <a:gd name="connsiteY32" fmla="*/ 452068 h 567723"/>
              <a:gd name="connsiteX33" fmla="*/ 3875856 w 5455090"/>
              <a:gd name="connsiteY33" fmla="*/ 493176 h 567723"/>
              <a:gd name="connsiteX34" fmla="*/ 4492847 w 5455090"/>
              <a:gd name="connsiteY34" fmla="*/ 567723 h 567723"/>
              <a:gd name="connsiteX35" fmla="*/ 5455090 w 5455090"/>
              <a:gd name="connsiteY35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957834 w 5455090"/>
              <a:gd name="connsiteY28" fmla="*/ 302864 h 567723"/>
              <a:gd name="connsiteX29" fmla="*/ 3151887 w 5455090"/>
              <a:gd name="connsiteY29" fmla="*/ 341087 h 567723"/>
              <a:gd name="connsiteX30" fmla="*/ 3181289 w 5455090"/>
              <a:gd name="connsiteY30" fmla="*/ 346967 h 567723"/>
              <a:gd name="connsiteX31" fmla="*/ 3308660 w 5455090"/>
              <a:gd name="connsiteY31" fmla="*/ 411367 h 567723"/>
              <a:gd name="connsiteX32" fmla="*/ 3518594 w 5455090"/>
              <a:gd name="connsiteY32" fmla="*/ 452068 h 567723"/>
              <a:gd name="connsiteX33" fmla="*/ 3875856 w 5455090"/>
              <a:gd name="connsiteY33" fmla="*/ 493176 h 567723"/>
              <a:gd name="connsiteX34" fmla="*/ 4492847 w 5455090"/>
              <a:gd name="connsiteY34" fmla="*/ 567723 h 567723"/>
              <a:gd name="connsiteX35" fmla="*/ 5455090 w 5455090"/>
              <a:gd name="connsiteY35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957834 w 5455090"/>
              <a:gd name="connsiteY28" fmla="*/ 302864 h 567723"/>
              <a:gd name="connsiteX29" fmla="*/ 3151887 w 5455090"/>
              <a:gd name="connsiteY29" fmla="*/ 341087 h 567723"/>
              <a:gd name="connsiteX30" fmla="*/ 3123427 w 5455090"/>
              <a:gd name="connsiteY30" fmla="*/ 395743 h 567723"/>
              <a:gd name="connsiteX31" fmla="*/ 3308660 w 5455090"/>
              <a:gd name="connsiteY31" fmla="*/ 411367 h 567723"/>
              <a:gd name="connsiteX32" fmla="*/ 3518594 w 5455090"/>
              <a:gd name="connsiteY32" fmla="*/ 452068 h 567723"/>
              <a:gd name="connsiteX33" fmla="*/ 3875856 w 5455090"/>
              <a:gd name="connsiteY33" fmla="*/ 493176 h 567723"/>
              <a:gd name="connsiteX34" fmla="*/ 4492847 w 5455090"/>
              <a:gd name="connsiteY34" fmla="*/ 567723 h 567723"/>
              <a:gd name="connsiteX35" fmla="*/ 5455090 w 5455090"/>
              <a:gd name="connsiteY35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957834 w 5455090"/>
              <a:gd name="connsiteY28" fmla="*/ 302864 h 567723"/>
              <a:gd name="connsiteX29" fmla="*/ 3123427 w 5455090"/>
              <a:gd name="connsiteY29" fmla="*/ 395743 h 567723"/>
              <a:gd name="connsiteX30" fmla="*/ 3308660 w 5455090"/>
              <a:gd name="connsiteY30" fmla="*/ 411367 h 567723"/>
              <a:gd name="connsiteX31" fmla="*/ 3518594 w 5455090"/>
              <a:gd name="connsiteY31" fmla="*/ 452068 h 567723"/>
              <a:gd name="connsiteX32" fmla="*/ 3875856 w 5455090"/>
              <a:gd name="connsiteY32" fmla="*/ 493176 h 567723"/>
              <a:gd name="connsiteX33" fmla="*/ 4492847 w 5455090"/>
              <a:gd name="connsiteY33" fmla="*/ 567723 h 567723"/>
              <a:gd name="connsiteX34" fmla="*/ 5455090 w 5455090"/>
              <a:gd name="connsiteY34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3123427 w 5455090"/>
              <a:gd name="connsiteY28" fmla="*/ 395743 h 567723"/>
              <a:gd name="connsiteX29" fmla="*/ 3308660 w 5455090"/>
              <a:gd name="connsiteY29" fmla="*/ 411367 h 567723"/>
              <a:gd name="connsiteX30" fmla="*/ 3518594 w 5455090"/>
              <a:gd name="connsiteY30" fmla="*/ 452068 h 567723"/>
              <a:gd name="connsiteX31" fmla="*/ 3875856 w 5455090"/>
              <a:gd name="connsiteY31" fmla="*/ 493176 h 567723"/>
              <a:gd name="connsiteX32" fmla="*/ 4492847 w 5455090"/>
              <a:gd name="connsiteY32" fmla="*/ 567723 h 567723"/>
              <a:gd name="connsiteX33" fmla="*/ 5455090 w 5455090"/>
              <a:gd name="connsiteY33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693704 w 5455090"/>
              <a:gd name="connsiteY27" fmla="*/ 334000 h 567723"/>
              <a:gd name="connsiteX28" fmla="*/ 3123427 w 5455090"/>
              <a:gd name="connsiteY28" fmla="*/ 395743 h 567723"/>
              <a:gd name="connsiteX29" fmla="*/ 3308660 w 5455090"/>
              <a:gd name="connsiteY29" fmla="*/ 411367 h 567723"/>
              <a:gd name="connsiteX30" fmla="*/ 3518594 w 5455090"/>
              <a:gd name="connsiteY30" fmla="*/ 452068 h 567723"/>
              <a:gd name="connsiteX31" fmla="*/ 3875856 w 5455090"/>
              <a:gd name="connsiteY31" fmla="*/ 493176 h 567723"/>
              <a:gd name="connsiteX32" fmla="*/ 4492847 w 5455090"/>
              <a:gd name="connsiteY32" fmla="*/ 567723 h 567723"/>
              <a:gd name="connsiteX33" fmla="*/ 5455090 w 5455090"/>
              <a:gd name="connsiteY33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693704 w 5455090"/>
              <a:gd name="connsiteY26" fmla="*/ 334000 h 567723"/>
              <a:gd name="connsiteX27" fmla="*/ 3123427 w 5455090"/>
              <a:gd name="connsiteY27" fmla="*/ 395743 h 567723"/>
              <a:gd name="connsiteX28" fmla="*/ 3308660 w 5455090"/>
              <a:gd name="connsiteY28" fmla="*/ 411367 h 567723"/>
              <a:gd name="connsiteX29" fmla="*/ 3518594 w 5455090"/>
              <a:gd name="connsiteY29" fmla="*/ 452068 h 567723"/>
              <a:gd name="connsiteX30" fmla="*/ 3875856 w 5455090"/>
              <a:gd name="connsiteY30" fmla="*/ 493176 h 567723"/>
              <a:gd name="connsiteX31" fmla="*/ 4492847 w 5455090"/>
              <a:gd name="connsiteY31" fmla="*/ 567723 h 567723"/>
              <a:gd name="connsiteX32" fmla="*/ 5455090 w 5455090"/>
              <a:gd name="connsiteY32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90711 w 5455090"/>
              <a:gd name="connsiteY13" fmla="*/ 126453 h 567723"/>
              <a:gd name="connsiteX14" fmla="*/ 1437754 w 5455090"/>
              <a:gd name="connsiteY14" fmla="*/ 132333 h 567723"/>
              <a:gd name="connsiteX15" fmla="*/ 1455396 w 5455090"/>
              <a:gd name="connsiteY15" fmla="*/ 158795 h 567723"/>
              <a:gd name="connsiteX16" fmla="*/ 1481857 w 5455090"/>
              <a:gd name="connsiteY16" fmla="*/ 164675 h 567723"/>
              <a:gd name="connsiteX17" fmla="*/ 1525960 w 5455090"/>
              <a:gd name="connsiteY17" fmla="*/ 170555 h 567723"/>
              <a:gd name="connsiteX18" fmla="*/ 1614166 w 5455090"/>
              <a:gd name="connsiteY18" fmla="*/ 185256 h 567723"/>
              <a:gd name="connsiteX19" fmla="*/ 1649448 w 5455090"/>
              <a:gd name="connsiteY19" fmla="*/ 194077 h 567723"/>
              <a:gd name="connsiteX20" fmla="*/ 1761176 w 5455090"/>
              <a:gd name="connsiteY20" fmla="*/ 214658 h 567723"/>
              <a:gd name="connsiteX21" fmla="*/ 1911126 w 5455090"/>
              <a:gd name="connsiteY21" fmla="*/ 241120 h 567723"/>
              <a:gd name="connsiteX22" fmla="*/ 2069896 w 5455090"/>
              <a:gd name="connsiteY22" fmla="*/ 264642 h 567723"/>
              <a:gd name="connsiteX23" fmla="*/ 2099298 w 5455090"/>
              <a:gd name="connsiteY23" fmla="*/ 270522 h 567723"/>
              <a:gd name="connsiteX24" fmla="*/ 2149281 w 5455090"/>
              <a:gd name="connsiteY24" fmla="*/ 276402 h 567723"/>
              <a:gd name="connsiteX25" fmla="*/ 2693704 w 5455090"/>
              <a:gd name="connsiteY25" fmla="*/ 334000 h 567723"/>
              <a:gd name="connsiteX26" fmla="*/ 3123427 w 5455090"/>
              <a:gd name="connsiteY26" fmla="*/ 395743 h 567723"/>
              <a:gd name="connsiteX27" fmla="*/ 3308660 w 5455090"/>
              <a:gd name="connsiteY27" fmla="*/ 411367 h 567723"/>
              <a:gd name="connsiteX28" fmla="*/ 3518594 w 5455090"/>
              <a:gd name="connsiteY28" fmla="*/ 452068 h 567723"/>
              <a:gd name="connsiteX29" fmla="*/ 3875856 w 5455090"/>
              <a:gd name="connsiteY29" fmla="*/ 493176 h 567723"/>
              <a:gd name="connsiteX30" fmla="*/ 4492847 w 5455090"/>
              <a:gd name="connsiteY30" fmla="*/ 567723 h 567723"/>
              <a:gd name="connsiteX31" fmla="*/ 5455090 w 5455090"/>
              <a:gd name="connsiteY31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90711 w 5455090"/>
              <a:gd name="connsiteY13" fmla="*/ 126453 h 567723"/>
              <a:gd name="connsiteX14" fmla="*/ 1437754 w 5455090"/>
              <a:gd name="connsiteY14" fmla="*/ 132333 h 567723"/>
              <a:gd name="connsiteX15" fmla="*/ 1455396 w 5455090"/>
              <a:gd name="connsiteY15" fmla="*/ 158795 h 567723"/>
              <a:gd name="connsiteX16" fmla="*/ 1481857 w 5455090"/>
              <a:gd name="connsiteY16" fmla="*/ 164675 h 567723"/>
              <a:gd name="connsiteX17" fmla="*/ 1525960 w 5455090"/>
              <a:gd name="connsiteY17" fmla="*/ 170555 h 567723"/>
              <a:gd name="connsiteX18" fmla="*/ 1649448 w 5455090"/>
              <a:gd name="connsiteY18" fmla="*/ 194077 h 567723"/>
              <a:gd name="connsiteX19" fmla="*/ 1761176 w 5455090"/>
              <a:gd name="connsiteY19" fmla="*/ 214658 h 567723"/>
              <a:gd name="connsiteX20" fmla="*/ 1911126 w 5455090"/>
              <a:gd name="connsiteY20" fmla="*/ 241120 h 567723"/>
              <a:gd name="connsiteX21" fmla="*/ 2069896 w 5455090"/>
              <a:gd name="connsiteY21" fmla="*/ 264642 h 567723"/>
              <a:gd name="connsiteX22" fmla="*/ 2099298 w 5455090"/>
              <a:gd name="connsiteY22" fmla="*/ 270522 h 567723"/>
              <a:gd name="connsiteX23" fmla="*/ 2149281 w 5455090"/>
              <a:gd name="connsiteY23" fmla="*/ 276402 h 567723"/>
              <a:gd name="connsiteX24" fmla="*/ 2693704 w 5455090"/>
              <a:gd name="connsiteY24" fmla="*/ 334000 h 567723"/>
              <a:gd name="connsiteX25" fmla="*/ 3123427 w 5455090"/>
              <a:gd name="connsiteY25" fmla="*/ 395743 h 567723"/>
              <a:gd name="connsiteX26" fmla="*/ 3308660 w 5455090"/>
              <a:gd name="connsiteY26" fmla="*/ 411367 h 567723"/>
              <a:gd name="connsiteX27" fmla="*/ 3518594 w 5455090"/>
              <a:gd name="connsiteY27" fmla="*/ 452068 h 567723"/>
              <a:gd name="connsiteX28" fmla="*/ 3875856 w 5455090"/>
              <a:gd name="connsiteY28" fmla="*/ 493176 h 567723"/>
              <a:gd name="connsiteX29" fmla="*/ 4492847 w 5455090"/>
              <a:gd name="connsiteY29" fmla="*/ 567723 h 567723"/>
              <a:gd name="connsiteX30" fmla="*/ 5455090 w 5455090"/>
              <a:gd name="connsiteY30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90711 w 5455090"/>
              <a:gd name="connsiteY13" fmla="*/ 126453 h 567723"/>
              <a:gd name="connsiteX14" fmla="*/ 1437754 w 5455090"/>
              <a:gd name="connsiteY14" fmla="*/ 132333 h 567723"/>
              <a:gd name="connsiteX15" fmla="*/ 1455396 w 5455090"/>
              <a:gd name="connsiteY15" fmla="*/ 158795 h 567723"/>
              <a:gd name="connsiteX16" fmla="*/ 1525960 w 5455090"/>
              <a:gd name="connsiteY16" fmla="*/ 170555 h 567723"/>
              <a:gd name="connsiteX17" fmla="*/ 1649448 w 5455090"/>
              <a:gd name="connsiteY17" fmla="*/ 194077 h 567723"/>
              <a:gd name="connsiteX18" fmla="*/ 1761176 w 5455090"/>
              <a:gd name="connsiteY18" fmla="*/ 214658 h 567723"/>
              <a:gd name="connsiteX19" fmla="*/ 1911126 w 5455090"/>
              <a:gd name="connsiteY19" fmla="*/ 241120 h 567723"/>
              <a:gd name="connsiteX20" fmla="*/ 2069896 w 5455090"/>
              <a:gd name="connsiteY20" fmla="*/ 264642 h 567723"/>
              <a:gd name="connsiteX21" fmla="*/ 2099298 w 5455090"/>
              <a:gd name="connsiteY21" fmla="*/ 270522 h 567723"/>
              <a:gd name="connsiteX22" fmla="*/ 2149281 w 5455090"/>
              <a:gd name="connsiteY22" fmla="*/ 276402 h 567723"/>
              <a:gd name="connsiteX23" fmla="*/ 2693704 w 5455090"/>
              <a:gd name="connsiteY23" fmla="*/ 334000 h 567723"/>
              <a:gd name="connsiteX24" fmla="*/ 3123427 w 5455090"/>
              <a:gd name="connsiteY24" fmla="*/ 395743 h 567723"/>
              <a:gd name="connsiteX25" fmla="*/ 3308660 w 5455090"/>
              <a:gd name="connsiteY25" fmla="*/ 411367 h 567723"/>
              <a:gd name="connsiteX26" fmla="*/ 3518594 w 5455090"/>
              <a:gd name="connsiteY26" fmla="*/ 452068 h 567723"/>
              <a:gd name="connsiteX27" fmla="*/ 3875856 w 5455090"/>
              <a:gd name="connsiteY27" fmla="*/ 493176 h 567723"/>
              <a:gd name="connsiteX28" fmla="*/ 4492847 w 5455090"/>
              <a:gd name="connsiteY28" fmla="*/ 567723 h 567723"/>
              <a:gd name="connsiteX29" fmla="*/ 5455090 w 5455090"/>
              <a:gd name="connsiteY29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437754 w 5455090"/>
              <a:gd name="connsiteY13" fmla="*/ 132333 h 567723"/>
              <a:gd name="connsiteX14" fmla="*/ 1455396 w 5455090"/>
              <a:gd name="connsiteY14" fmla="*/ 158795 h 567723"/>
              <a:gd name="connsiteX15" fmla="*/ 1525960 w 5455090"/>
              <a:gd name="connsiteY15" fmla="*/ 170555 h 567723"/>
              <a:gd name="connsiteX16" fmla="*/ 1649448 w 5455090"/>
              <a:gd name="connsiteY16" fmla="*/ 194077 h 567723"/>
              <a:gd name="connsiteX17" fmla="*/ 1761176 w 5455090"/>
              <a:gd name="connsiteY17" fmla="*/ 214658 h 567723"/>
              <a:gd name="connsiteX18" fmla="*/ 1911126 w 5455090"/>
              <a:gd name="connsiteY18" fmla="*/ 241120 h 567723"/>
              <a:gd name="connsiteX19" fmla="*/ 2069896 w 5455090"/>
              <a:gd name="connsiteY19" fmla="*/ 264642 h 567723"/>
              <a:gd name="connsiteX20" fmla="*/ 2099298 w 5455090"/>
              <a:gd name="connsiteY20" fmla="*/ 270522 h 567723"/>
              <a:gd name="connsiteX21" fmla="*/ 2149281 w 5455090"/>
              <a:gd name="connsiteY21" fmla="*/ 276402 h 567723"/>
              <a:gd name="connsiteX22" fmla="*/ 2693704 w 5455090"/>
              <a:gd name="connsiteY22" fmla="*/ 334000 h 567723"/>
              <a:gd name="connsiteX23" fmla="*/ 3123427 w 5455090"/>
              <a:gd name="connsiteY23" fmla="*/ 395743 h 567723"/>
              <a:gd name="connsiteX24" fmla="*/ 3308660 w 5455090"/>
              <a:gd name="connsiteY24" fmla="*/ 411367 h 567723"/>
              <a:gd name="connsiteX25" fmla="*/ 3518594 w 5455090"/>
              <a:gd name="connsiteY25" fmla="*/ 452068 h 567723"/>
              <a:gd name="connsiteX26" fmla="*/ 3875856 w 5455090"/>
              <a:gd name="connsiteY26" fmla="*/ 493176 h 567723"/>
              <a:gd name="connsiteX27" fmla="*/ 4492847 w 5455090"/>
              <a:gd name="connsiteY27" fmla="*/ 567723 h 567723"/>
              <a:gd name="connsiteX28" fmla="*/ 5455090 w 5455090"/>
              <a:gd name="connsiteY28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437754 w 5455090"/>
              <a:gd name="connsiteY13" fmla="*/ 132333 h 567723"/>
              <a:gd name="connsiteX14" fmla="*/ 1455396 w 5455090"/>
              <a:gd name="connsiteY14" fmla="*/ 158795 h 567723"/>
              <a:gd name="connsiteX15" fmla="*/ 1525960 w 5455090"/>
              <a:gd name="connsiteY15" fmla="*/ 170555 h 567723"/>
              <a:gd name="connsiteX16" fmla="*/ 1649448 w 5455090"/>
              <a:gd name="connsiteY16" fmla="*/ 194077 h 567723"/>
              <a:gd name="connsiteX17" fmla="*/ 1761176 w 5455090"/>
              <a:gd name="connsiteY17" fmla="*/ 214658 h 567723"/>
              <a:gd name="connsiteX18" fmla="*/ 1911126 w 5455090"/>
              <a:gd name="connsiteY18" fmla="*/ 241120 h 567723"/>
              <a:gd name="connsiteX19" fmla="*/ 2069896 w 5455090"/>
              <a:gd name="connsiteY19" fmla="*/ 264642 h 567723"/>
              <a:gd name="connsiteX20" fmla="*/ 2149281 w 5455090"/>
              <a:gd name="connsiteY20" fmla="*/ 276402 h 567723"/>
              <a:gd name="connsiteX21" fmla="*/ 2693704 w 5455090"/>
              <a:gd name="connsiteY21" fmla="*/ 334000 h 567723"/>
              <a:gd name="connsiteX22" fmla="*/ 3123427 w 5455090"/>
              <a:gd name="connsiteY22" fmla="*/ 395743 h 567723"/>
              <a:gd name="connsiteX23" fmla="*/ 3308660 w 5455090"/>
              <a:gd name="connsiteY23" fmla="*/ 411367 h 567723"/>
              <a:gd name="connsiteX24" fmla="*/ 3518594 w 5455090"/>
              <a:gd name="connsiteY24" fmla="*/ 452068 h 567723"/>
              <a:gd name="connsiteX25" fmla="*/ 3875856 w 5455090"/>
              <a:gd name="connsiteY25" fmla="*/ 493176 h 567723"/>
              <a:gd name="connsiteX26" fmla="*/ 4492847 w 5455090"/>
              <a:gd name="connsiteY26" fmla="*/ 567723 h 567723"/>
              <a:gd name="connsiteX27" fmla="*/ 5455090 w 5455090"/>
              <a:gd name="connsiteY27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455396 w 5455090"/>
              <a:gd name="connsiteY13" fmla="*/ 158795 h 567723"/>
              <a:gd name="connsiteX14" fmla="*/ 1525960 w 5455090"/>
              <a:gd name="connsiteY14" fmla="*/ 170555 h 567723"/>
              <a:gd name="connsiteX15" fmla="*/ 1649448 w 5455090"/>
              <a:gd name="connsiteY15" fmla="*/ 194077 h 567723"/>
              <a:gd name="connsiteX16" fmla="*/ 1761176 w 5455090"/>
              <a:gd name="connsiteY16" fmla="*/ 214658 h 567723"/>
              <a:gd name="connsiteX17" fmla="*/ 1911126 w 5455090"/>
              <a:gd name="connsiteY17" fmla="*/ 241120 h 567723"/>
              <a:gd name="connsiteX18" fmla="*/ 2069896 w 5455090"/>
              <a:gd name="connsiteY18" fmla="*/ 264642 h 567723"/>
              <a:gd name="connsiteX19" fmla="*/ 2149281 w 5455090"/>
              <a:gd name="connsiteY19" fmla="*/ 276402 h 567723"/>
              <a:gd name="connsiteX20" fmla="*/ 2693704 w 5455090"/>
              <a:gd name="connsiteY20" fmla="*/ 334000 h 567723"/>
              <a:gd name="connsiteX21" fmla="*/ 3123427 w 5455090"/>
              <a:gd name="connsiteY21" fmla="*/ 395743 h 567723"/>
              <a:gd name="connsiteX22" fmla="*/ 3308660 w 5455090"/>
              <a:gd name="connsiteY22" fmla="*/ 411367 h 567723"/>
              <a:gd name="connsiteX23" fmla="*/ 3518594 w 5455090"/>
              <a:gd name="connsiteY23" fmla="*/ 452068 h 567723"/>
              <a:gd name="connsiteX24" fmla="*/ 3875856 w 5455090"/>
              <a:gd name="connsiteY24" fmla="*/ 493176 h 567723"/>
              <a:gd name="connsiteX25" fmla="*/ 4492847 w 5455090"/>
              <a:gd name="connsiteY25" fmla="*/ 567723 h 567723"/>
              <a:gd name="connsiteX26" fmla="*/ 5455090 w 5455090"/>
              <a:gd name="connsiteY26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14722 w 5455090"/>
              <a:gd name="connsiteY12" fmla="*/ 147210 h 567723"/>
              <a:gd name="connsiteX13" fmla="*/ 1455396 w 5455090"/>
              <a:gd name="connsiteY13" fmla="*/ 158795 h 567723"/>
              <a:gd name="connsiteX14" fmla="*/ 1525960 w 5455090"/>
              <a:gd name="connsiteY14" fmla="*/ 170555 h 567723"/>
              <a:gd name="connsiteX15" fmla="*/ 1649448 w 5455090"/>
              <a:gd name="connsiteY15" fmla="*/ 194077 h 567723"/>
              <a:gd name="connsiteX16" fmla="*/ 1761176 w 5455090"/>
              <a:gd name="connsiteY16" fmla="*/ 214658 h 567723"/>
              <a:gd name="connsiteX17" fmla="*/ 1911126 w 5455090"/>
              <a:gd name="connsiteY17" fmla="*/ 241120 h 567723"/>
              <a:gd name="connsiteX18" fmla="*/ 2069896 w 5455090"/>
              <a:gd name="connsiteY18" fmla="*/ 264642 h 567723"/>
              <a:gd name="connsiteX19" fmla="*/ 2149281 w 5455090"/>
              <a:gd name="connsiteY19" fmla="*/ 276402 h 567723"/>
              <a:gd name="connsiteX20" fmla="*/ 2693704 w 5455090"/>
              <a:gd name="connsiteY20" fmla="*/ 334000 h 567723"/>
              <a:gd name="connsiteX21" fmla="*/ 3123427 w 5455090"/>
              <a:gd name="connsiteY21" fmla="*/ 395743 h 567723"/>
              <a:gd name="connsiteX22" fmla="*/ 3308660 w 5455090"/>
              <a:gd name="connsiteY22" fmla="*/ 411367 h 567723"/>
              <a:gd name="connsiteX23" fmla="*/ 3518594 w 5455090"/>
              <a:gd name="connsiteY23" fmla="*/ 452068 h 567723"/>
              <a:gd name="connsiteX24" fmla="*/ 3875856 w 5455090"/>
              <a:gd name="connsiteY24" fmla="*/ 493176 h 567723"/>
              <a:gd name="connsiteX25" fmla="*/ 4492847 w 5455090"/>
              <a:gd name="connsiteY25" fmla="*/ 567723 h 567723"/>
              <a:gd name="connsiteX26" fmla="*/ 5455090 w 5455090"/>
              <a:gd name="connsiteY26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21363 w 5455090"/>
              <a:gd name="connsiteY11" fmla="*/ 124838 h 567723"/>
              <a:gd name="connsiteX12" fmla="*/ 1314722 w 5455090"/>
              <a:gd name="connsiteY12" fmla="*/ 147210 h 567723"/>
              <a:gd name="connsiteX13" fmla="*/ 1455396 w 5455090"/>
              <a:gd name="connsiteY13" fmla="*/ 158795 h 567723"/>
              <a:gd name="connsiteX14" fmla="*/ 1525960 w 5455090"/>
              <a:gd name="connsiteY14" fmla="*/ 170555 h 567723"/>
              <a:gd name="connsiteX15" fmla="*/ 1649448 w 5455090"/>
              <a:gd name="connsiteY15" fmla="*/ 194077 h 567723"/>
              <a:gd name="connsiteX16" fmla="*/ 1761176 w 5455090"/>
              <a:gd name="connsiteY16" fmla="*/ 214658 h 567723"/>
              <a:gd name="connsiteX17" fmla="*/ 1911126 w 5455090"/>
              <a:gd name="connsiteY17" fmla="*/ 241120 h 567723"/>
              <a:gd name="connsiteX18" fmla="*/ 2069896 w 5455090"/>
              <a:gd name="connsiteY18" fmla="*/ 264642 h 567723"/>
              <a:gd name="connsiteX19" fmla="*/ 2149281 w 5455090"/>
              <a:gd name="connsiteY19" fmla="*/ 276402 h 567723"/>
              <a:gd name="connsiteX20" fmla="*/ 2693704 w 5455090"/>
              <a:gd name="connsiteY20" fmla="*/ 334000 h 567723"/>
              <a:gd name="connsiteX21" fmla="*/ 3123427 w 5455090"/>
              <a:gd name="connsiteY21" fmla="*/ 395743 h 567723"/>
              <a:gd name="connsiteX22" fmla="*/ 3308660 w 5455090"/>
              <a:gd name="connsiteY22" fmla="*/ 411367 h 567723"/>
              <a:gd name="connsiteX23" fmla="*/ 3518594 w 5455090"/>
              <a:gd name="connsiteY23" fmla="*/ 452068 h 567723"/>
              <a:gd name="connsiteX24" fmla="*/ 3875856 w 5455090"/>
              <a:gd name="connsiteY24" fmla="*/ 493176 h 567723"/>
              <a:gd name="connsiteX25" fmla="*/ 4492847 w 5455090"/>
              <a:gd name="connsiteY25" fmla="*/ 567723 h 567723"/>
              <a:gd name="connsiteX26" fmla="*/ 5455090 w 5455090"/>
              <a:gd name="connsiteY26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21363 w 5455090"/>
              <a:gd name="connsiteY11" fmla="*/ 124838 h 567723"/>
              <a:gd name="connsiteX12" fmla="*/ 1314722 w 5455090"/>
              <a:gd name="connsiteY12" fmla="*/ 147210 h 567723"/>
              <a:gd name="connsiteX13" fmla="*/ 1455396 w 5455090"/>
              <a:gd name="connsiteY13" fmla="*/ 158795 h 567723"/>
              <a:gd name="connsiteX14" fmla="*/ 1525960 w 5455090"/>
              <a:gd name="connsiteY14" fmla="*/ 170555 h 567723"/>
              <a:gd name="connsiteX15" fmla="*/ 1649448 w 5455090"/>
              <a:gd name="connsiteY15" fmla="*/ 194077 h 567723"/>
              <a:gd name="connsiteX16" fmla="*/ 1761176 w 5455090"/>
              <a:gd name="connsiteY16" fmla="*/ 214658 h 567723"/>
              <a:gd name="connsiteX17" fmla="*/ 1931252 w 5455090"/>
              <a:gd name="connsiteY17" fmla="*/ 227571 h 567723"/>
              <a:gd name="connsiteX18" fmla="*/ 2069896 w 5455090"/>
              <a:gd name="connsiteY18" fmla="*/ 264642 h 567723"/>
              <a:gd name="connsiteX19" fmla="*/ 2149281 w 5455090"/>
              <a:gd name="connsiteY19" fmla="*/ 276402 h 567723"/>
              <a:gd name="connsiteX20" fmla="*/ 2693704 w 5455090"/>
              <a:gd name="connsiteY20" fmla="*/ 334000 h 567723"/>
              <a:gd name="connsiteX21" fmla="*/ 3123427 w 5455090"/>
              <a:gd name="connsiteY21" fmla="*/ 395743 h 567723"/>
              <a:gd name="connsiteX22" fmla="*/ 3308660 w 5455090"/>
              <a:gd name="connsiteY22" fmla="*/ 411367 h 567723"/>
              <a:gd name="connsiteX23" fmla="*/ 3518594 w 5455090"/>
              <a:gd name="connsiteY23" fmla="*/ 452068 h 567723"/>
              <a:gd name="connsiteX24" fmla="*/ 3875856 w 5455090"/>
              <a:gd name="connsiteY24" fmla="*/ 493176 h 567723"/>
              <a:gd name="connsiteX25" fmla="*/ 4492847 w 5455090"/>
              <a:gd name="connsiteY25" fmla="*/ 567723 h 567723"/>
              <a:gd name="connsiteX26" fmla="*/ 5455090 w 5455090"/>
              <a:gd name="connsiteY26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21363 w 5455090"/>
              <a:gd name="connsiteY11" fmla="*/ 124838 h 567723"/>
              <a:gd name="connsiteX12" fmla="*/ 1314722 w 5455090"/>
              <a:gd name="connsiteY12" fmla="*/ 147210 h 567723"/>
              <a:gd name="connsiteX13" fmla="*/ 1455396 w 5455090"/>
              <a:gd name="connsiteY13" fmla="*/ 158795 h 567723"/>
              <a:gd name="connsiteX14" fmla="*/ 1525960 w 5455090"/>
              <a:gd name="connsiteY14" fmla="*/ 170555 h 567723"/>
              <a:gd name="connsiteX15" fmla="*/ 1649448 w 5455090"/>
              <a:gd name="connsiteY15" fmla="*/ 194077 h 567723"/>
              <a:gd name="connsiteX16" fmla="*/ 1761176 w 5455090"/>
              <a:gd name="connsiteY16" fmla="*/ 214658 h 567723"/>
              <a:gd name="connsiteX17" fmla="*/ 1931252 w 5455090"/>
              <a:gd name="connsiteY17" fmla="*/ 227571 h 567723"/>
              <a:gd name="connsiteX18" fmla="*/ 2069896 w 5455090"/>
              <a:gd name="connsiteY18" fmla="*/ 264642 h 567723"/>
              <a:gd name="connsiteX19" fmla="*/ 2194565 w 5455090"/>
              <a:gd name="connsiteY19" fmla="*/ 262853 h 567723"/>
              <a:gd name="connsiteX20" fmla="*/ 2693704 w 5455090"/>
              <a:gd name="connsiteY20" fmla="*/ 334000 h 567723"/>
              <a:gd name="connsiteX21" fmla="*/ 3123427 w 5455090"/>
              <a:gd name="connsiteY21" fmla="*/ 395743 h 567723"/>
              <a:gd name="connsiteX22" fmla="*/ 3308660 w 5455090"/>
              <a:gd name="connsiteY22" fmla="*/ 411367 h 567723"/>
              <a:gd name="connsiteX23" fmla="*/ 3518594 w 5455090"/>
              <a:gd name="connsiteY23" fmla="*/ 452068 h 567723"/>
              <a:gd name="connsiteX24" fmla="*/ 3875856 w 5455090"/>
              <a:gd name="connsiteY24" fmla="*/ 493176 h 567723"/>
              <a:gd name="connsiteX25" fmla="*/ 4492847 w 5455090"/>
              <a:gd name="connsiteY25" fmla="*/ 567723 h 567723"/>
              <a:gd name="connsiteX26" fmla="*/ 5455090 w 5455090"/>
              <a:gd name="connsiteY26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21363 w 5455090"/>
              <a:gd name="connsiteY11" fmla="*/ 124838 h 567723"/>
              <a:gd name="connsiteX12" fmla="*/ 1314722 w 5455090"/>
              <a:gd name="connsiteY12" fmla="*/ 147210 h 567723"/>
              <a:gd name="connsiteX13" fmla="*/ 1455396 w 5455090"/>
              <a:gd name="connsiteY13" fmla="*/ 158795 h 567723"/>
              <a:gd name="connsiteX14" fmla="*/ 1525960 w 5455090"/>
              <a:gd name="connsiteY14" fmla="*/ 170555 h 567723"/>
              <a:gd name="connsiteX15" fmla="*/ 1649448 w 5455090"/>
              <a:gd name="connsiteY15" fmla="*/ 194077 h 567723"/>
              <a:gd name="connsiteX16" fmla="*/ 1761176 w 5455090"/>
              <a:gd name="connsiteY16" fmla="*/ 214658 h 567723"/>
              <a:gd name="connsiteX17" fmla="*/ 1931252 w 5455090"/>
              <a:gd name="connsiteY17" fmla="*/ 227571 h 567723"/>
              <a:gd name="connsiteX18" fmla="*/ 2194565 w 5455090"/>
              <a:gd name="connsiteY18" fmla="*/ 262853 h 567723"/>
              <a:gd name="connsiteX19" fmla="*/ 2693704 w 5455090"/>
              <a:gd name="connsiteY19" fmla="*/ 334000 h 567723"/>
              <a:gd name="connsiteX20" fmla="*/ 3123427 w 5455090"/>
              <a:gd name="connsiteY20" fmla="*/ 395743 h 567723"/>
              <a:gd name="connsiteX21" fmla="*/ 3308660 w 5455090"/>
              <a:gd name="connsiteY21" fmla="*/ 411367 h 567723"/>
              <a:gd name="connsiteX22" fmla="*/ 3518594 w 5455090"/>
              <a:gd name="connsiteY22" fmla="*/ 452068 h 567723"/>
              <a:gd name="connsiteX23" fmla="*/ 3875856 w 5455090"/>
              <a:gd name="connsiteY23" fmla="*/ 493176 h 567723"/>
              <a:gd name="connsiteX24" fmla="*/ 4492847 w 5455090"/>
              <a:gd name="connsiteY24" fmla="*/ 567723 h 567723"/>
              <a:gd name="connsiteX25" fmla="*/ 5455090 w 5455090"/>
              <a:gd name="connsiteY25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21363 w 5455090"/>
              <a:gd name="connsiteY11" fmla="*/ 124838 h 567723"/>
              <a:gd name="connsiteX12" fmla="*/ 1314722 w 5455090"/>
              <a:gd name="connsiteY12" fmla="*/ 147210 h 567723"/>
              <a:gd name="connsiteX13" fmla="*/ 1455396 w 5455090"/>
              <a:gd name="connsiteY13" fmla="*/ 158795 h 567723"/>
              <a:gd name="connsiteX14" fmla="*/ 1525960 w 5455090"/>
              <a:gd name="connsiteY14" fmla="*/ 170555 h 567723"/>
              <a:gd name="connsiteX15" fmla="*/ 1649448 w 5455090"/>
              <a:gd name="connsiteY15" fmla="*/ 194077 h 567723"/>
              <a:gd name="connsiteX16" fmla="*/ 1931252 w 5455090"/>
              <a:gd name="connsiteY16" fmla="*/ 227571 h 567723"/>
              <a:gd name="connsiteX17" fmla="*/ 2194565 w 5455090"/>
              <a:gd name="connsiteY17" fmla="*/ 262853 h 567723"/>
              <a:gd name="connsiteX18" fmla="*/ 2693704 w 5455090"/>
              <a:gd name="connsiteY18" fmla="*/ 334000 h 567723"/>
              <a:gd name="connsiteX19" fmla="*/ 3123427 w 5455090"/>
              <a:gd name="connsiteY19" fmla="*/ 395743 h 567723"/>
              <a:gd name="connsiteX20" fmla="*/ 3308660 w 5455090"/>
              <a:gd name="connsiteY20" fmla="*/ 411367 h 567723"/>
              <a:gd name="connsiteX21" fmla="*/ 3518594 w 5455090"/>
              <a:gd name="connsiteY21" fmla="*/ 452068 h 567723"/>
              <a:gd name="connsiteX22" fmla="*/ 3875856 w 5455090"/>
              <a:gd name="connsiteY22" fmla="*/ 493176 h 567723"/>
              <a:gd name="connsiteX23" fmla="*/ 4492847 w 5455090"/>
              <a:gd name="connsiteY23" fmla="*/ 567723 h 567723"/>
              <a:gd name="connsiteX24" fmla="*/ 5455090 w 5455090"/>
              <a:gd name="connsiteY24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1121363 w 5455090"/>
              <a:gd name="connsiteY10" fmla="*/ 124838 h 567723"/>
              <a:gd name="connsiteX11" fmla="*/ 1314722 w 5455090"/>
              <a:gd name="connsiteY11" fmla="*/ 147210 h 567723"/>
              <a:gd name="connsiteX12" fmla="*/ 1455396 w 5455090"/>
              <a:gd name="connsiteY12" fmla="*/ 158795 h 567723"/>
              <a:gd name="connsiteX13" fmla="*/ 1525960 w 5455090"/>
              <a:gd name="connsiteY13" fmla="*/ 170555 h 567723"/>
              <a:gd name="connsiteX14" fmla="*/ 1649448 w 5455090"/>
              <a:gd name="connsiteY14" fmla="*/ 194077 h 567723"/>
              <a:gd name="connsiteX15" fmla="*/ 1931252 w 5455090"/>
              <a:gd name="connsiteY15" fmla="*/ 227571 h 567723"/>
              <a:gd name="connsiteX16" fmla="*/ 2194565 w 5455090"/>
              <a:gd name="connsiteY16" fmla="*/ 262853 h 567723"/>
              <a:gd name="connsiteX17" fmla="*/ 2693704 w 5455090"/>
              <a:gd name="connsiteY17" fmla="*/ 334000 h 567723"/>
              <a:gd name="connsiteX18" fmla="*/ 3123427 w 5455090"/>
              <a:gd name="connsiteY18" fmla="*/ 395743 h 567723"/>
              <a:gd name="connsiteX19" fmla="*/ 3308660 w 5455090"/>
              <a:gd name="connsiteY19" fmla="*/ 411367 h 567723"/>
              <a:gd name="connsiteX20" fmla="*/ 3518594 w 5455090"/>
              <a:gd name="connsiteY20" fmla="*/ 452068 h 567723"/>
              <a:gd name="connsiteX21" fmla="*/ 3875856 w 5455090"/>
              <a:gd name="connsiteY21" fmla="*/ 493176 h 567723"/>
              <a:gd name="connsiteX22" fmla="*/ 4492847 w 5455090"/>
              <a:gd name="connsiteY22" fmla="*/ 567723 h 567723"/>
              <a:gd name="connsiteX23" fmla="*/ 5455090 w 5455090"/>
              <a:gd name="connsiteY23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1121363 w 5455090"/>
              <a:gd name="connsiteY10" fmla="*/ 124838 h 567723"/>
              <a:gd name="connsiteX11" fmla="*/ 1314722 w 5455090"/>
              <a:gd name="connsiteY11" fmla="*/ 147210 h 567723"/>
              <a:gd name="connsiteX12" fmla="*/ 1455396 w 5455090"/>
              <a:gd name="connsiteY12" fmla="*/ 158795 h 567723"/>
              <a:gd name="connsiteX13" fmla="*/ 1649448 w 5455090"/>
              <a:gd name="connsiteY13" fmla="*/ 194077 h 567723"/>
              <a:gd name="connsiteX14" fmla="*/ 1931252 w 5455090"/>
              <a:gd name="connsiteY14" fmla="*/ 227571 h 567723"/>
              <a:gd name="connsiteX15" fmla="*/ 2194565 w 5455090"/>
              <a:gd name="connsiteY15" fmla="*/ 262853 h 567723"/>
              <a:gd name="connsiteX16" fmla="*/ 2693704 w 5455090"/>
              <a:gd name="connsiteY16" fmla="*/ 334000 h 567723"/>
              <a:gd name="connsiteX17" fmla="*/ 3123427 w 5455090"/>
              <a:gd name="connsiteY17" fmla="*/ 395743 h 567723"/>
              <a:gd name="connsiteX18" fmla="*/ 3308660 w 5455090"/>
              <a:gd name="connsiteY18" fmla="*/ 411367 h 567723"/>
              <a:gd name="connsiteX19" fmla="*/ 3518594 w 5455090"/>
              <a:gd name="connsiteY19" fmla="*/ 452068 h 567723"/>
              <a:gd name="connsiteX20" fmla="*/ 3875856 w 5455090"/>
              <a:gd name="connsiteY20" fmla="*/ 493176 h 567723"/>
              <a:gd name="connsiteX21" fmla="*/ 4492847 w 5455090"/>
              <a:gd name="connsiteY21" fmla="*/ 567723 h 567723"/>
              <a:gd name="connsiteX22" fmla="*/ 5455090 w 5455090"/>
              <a:gd name="connsiteY22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1121363 w 5455090"/>
              <a:gd name="connsiteY10" fmla="*/ 124838 h 567723"/>
              <a:gd name="connsiteX11" fmla="*/ 1314722 w 5455090"/>
              <a:gd name="connsiteY11" fmla="*/ 147210 h 567723"/>
              <a:gd name="connsiteX12" fmla="*/ 1649448 w 5455090"/>
              <a:gd name="connsiteY12" fmla="*/ 194077 h 567723"/>
              <a:gd name="connsiteX13" fmla="*/ 1931252 w 5455090"/>
              <a:gd name="connsiteY13" fmla="*/ 227571 h 567723"/>
              <a:gd name="connsiteX14" fmla="*/ 2194565 w 5455090"/>
              <a:gd name="connsiteY14" fmla="*/ 262853 h 567723"/>
              <a:gd name="connsiteX15" fmla="*/ 2693704 w 5455090"/>
              <a:gd name="connsiteY15" fmla="*/ 334000 h 567723"/>
              <a:gd name="connsiteX16" fmla="*/ 3123427 w 5455090"/>
              <a:gd name="connsiteY16" fmla="*/ 395743 h 567723"/>
              <a:gd name="connsiteX17" fmla="*/ 3308660 w 5455090"/>
              <a:gd name="connsiteY17" fmla="*/ 411367 h 567723"/>
              <a:gd name="connsiteX18" fmla="*/ 3518594 w 5455090"/>
              <a:gd name="connsiteY18" fmla="*/ 452068 h 567723"/>
              <a:gd name="connsiteX19" fmla="*/ 3875856 w 5455090"/>
              <a:gd name="connsiteY19" fmla="*/ 493176 h 567723"/>
              <a:gd name="connsiteX20" fmla="*/ 4492847 w 5455090"/>
              <a:gd name="connsiteY20" fmla="*/ 567723 h 567723"/>
              <a:gd name="connsiteX21" fmla="*/ 5455090 w 5455090"/>
              <a:gd name="connsiteY21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73635 w 5455090"/>
              <a:gd name="connsiteY9" fmla="*/ 87825 h 567723"/>
              <a:gd name="connsiteX10" fmla="*/ 1121363 w 5455090"/>
              <a:gd name="connsiteY10" fmla="*/ 124838 h 567723"/>
              <a:gd name="connsiteX11" fmla="*/ 1314722 w 5455090"/>
              <a:gd name="connsiteY11" fmla="*/ 147210 h 567723"/>
              <a:gd name="connsiteX12" fmla="*/ 1649448 w 5455090"/>
              <a:gd name="connsiteY12" fmla="*/ 194077 h 567723"/>
              <a:gd name="connsiteX13" fmla="*/ 1931252 w 5455090"/>
              <a:gd name="connsiteY13" fmla="*/ 227571 h 567723"/>
              <a:gd name="connsiteX14" fmla="*/ 2194565 w 5455090"/>
              <a:gd name="connsiteY14" fmla="*/ 262853 h 567723"/>
              <a:gd name="connsiteX15" fmla="*/ 2693704 w 5455090"/>
              <a:gd name="connsiteY15" fmla="*/ 334000 h 567723"/>
              <a:gd name="connsiteX16" fmla="*/ 3123427 w 5455090"/>
              <a:gd name="connsiteY16" fmla="*/ 395743 h 567723"/>
              <a:gd name="connsiteX17" fmla="*/ 3308660 w 5455090"/>
              <a:gd name="connsiteY17" fmla="*/ 411367 h 567723"/>
              <a:gd name="connsiteX18" fmla="*/ 3518594 w 5455090"/>
              <a:gd name="connsiteY18" fmla="*/ 452068 h 567723"/>
              <a:gd name="connsiteX19" fmla="*/ 3875856 w 5455090"/>
              <a:gd name="connsiteY19" fmla="*/ 493176 h 567723"/>
              <a:gd name="connsiteX20" fmla="*/ 4492847 w 5455090"/>
              <a:gd name="connsiteY20" fmla="*/ 567723 h 567723"/>
              <a:gd name="connsiteX21" fmla="*/ 5455090 w 5455090"/>
              <a:gd name="connsiteY21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85099 w 5455090"/>
              <a:gd name="connsiteY7" fmla="*/ 105871 h 567723"/>
              <a:gd name="connsiteX8" fmla="*/ 673635 w 5455090"/>
              <a:gd name="connsiteY8" fmla="*/ 87825 h 567723"/>
              <a:gd name="connsiteX9" fmla="*/ 1121363 w 5455090"/>
              <a:gd name="connsiteY9" fmla="*/ 124838 h 567723"/>
              <a:gd name="connsiteX10" fmla="*/ 1314722 w 5455090"/>
              <a:gd name="connsiteY10" fmla="*/ 147210 h 567723"/>
              <a:gd name="connsiteX11" fmla="*/ 1649448 w 5455090"/>
              <a:gd name="connsiteY11" fmla="*/ 194077 h 567723"/>
              <a:gd name="connsiteX12" fmla="*/ 1931252 w 5455090"/>
              <a:gd name="connsiteY12" fmla="*/ 227571 h 567723"/>
              <a:gd name="connsiteX13" fmla="*/ 2194565 w 5455090"/>
              <a:gd name="connsiteY13" fmla="*/ 262853 h 567723"/>
              <a:gd name="connsiteX14" fmla="*/ 2693704 w 5455090"/>
              <a:gd name="connsiteY14" fmla="*/ 334000 h 567723"/>
              <a:gd name="connsiteX15" fmla="*/ 3123427 w 5455090"/>
              <a:gd name="connsiteY15" fmla="*/ 395743 h 567723"/>
              <a:gd name="connsiteX16" fmla="*/ 3308660 w 5455090"/>
              <a:gd name="connsiteY16" fmla="*/ 411367 h 567723"/>
              <a:gd name="connsiteX17" fmla="*/ 3518594 w 5455090"/>
              <a:gd name="connsiteY17" fmla="*/ 452068 h 567723"/>
              <a:gd name="connsiteX18" fmla="*/ 3875856 w 5455090"/>
              <a:gd name="connsiteY18" fmla="*/ 493176 h 567723"/>
              <a:gd name="connsiteX19" fmla="*/ 4492847 w 5455090"/>
              <a:gd name="connsiteY19" fmla="*/ 567723 h 567723"/>
              <a:gd name="connsiteX20" fmla="*/ 5455090 w 5455090"/>
              <a:gd name="connsiteY20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93953 w 5455090"/>
              <a:gd name="connsiteY5" fmla="*/ 82350 h 567723"/>
              <a:gd name="connsiteX6" fmla="*/ 585099 w 5455090"/>
              <a:gd name="connsiteY6" fmla="*/ 105871 h 567723"/>
              <a:gd name="connsiteX7" fmla="*/ 673635 w 5455090"/>
              <a:gd name="connsiteY7" fmla="*/ 87825 h 567723"/>
              <a:gd name="connsiteX8" fmla="*/ 1121363 w 5455090"/>
              <a:gd name="connsiteY8" fmla="*/ 124838 h 567723"/>
              <a:gd name="connsiteX9" fmla="*/ 1314722 w 5455090"/>
              <a:gd name="connsiteY9" fmla="*/ 147210 h 567723"/>
              <a:gd name="connsiteX10" fmla="*/ 1649448 w 5455090"/>
              <a:gd name="connsiteY10" fmla="*/ 194077 h 567723"/>
              <a:gd name="connsiteX11" fmla="*/ 1931252 w 5455090"/>
              <a:gd name="connsiteY11" fmla="*/ 227571 h 567723"/>
              <a:gd name="connsiteX12" fmla="*/ 2194565 w 5455090"/>
              <a:gd name="connsiteY12" fmla="*/ 262853 h 567723"/>
              <a:gd name="connsiteX13" fmla="*/ 2693704 w 5455090"/>
              <a:gd name="connsiteY13" fmla="*/ 334000 h 567723"/>
              <a:gd name="connsiteX14" fmla="*/ 3123427 w 5455090"/>
              <a:gd name="connsiteY14" fmla="*/ 395743 h 567723"/>
              <a:gd name="connsiteX15" fmla="*/ 3308660 w 5455090"/>
              <a:gd name="connsiteY15" fmla="*/ 411367 h 567723"/>
              <a:gd name="connsiteX16" fmla="*/ 3518594 w 5455090"/>
              <a:gd name="connsiteY16" fmla="*/ 452068 h 567723"/>
              <a:gd name="connsiteX17" fmla="*/ 3875856 w 5455090"/>
              <a:gd name="connsiteY17" fmla="*/ 493176 h 567723"/>
              <a:gd name="connsiteX18" fmla="*/ 4492847 w 5455090"/>
              <a:gd name="connsiteY18" fmla="*/ 567723 h 567723"/>
              <a:gd name="connsiteX19" fmla="*/ 5455090 w 5455090"/>
              <a:gd name="connsiteY19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96926 w 5455090"/>
              <a:gd name="connsiteY3" fmla="*/ 50008 h 567723"/>
              <a:gd name="connsiteX4" fmla="*/ 493953 w 5455090"/>
              <a:gd name="connsiteY4" fmla="*/ 82350 h 567723"/>
              <a:gd name="connsiteX5" fmla="*/ 585099 w 5455090"/>
              <a:gd name="connsiteY5" fmla="*/ 105871 h 567723"/>
              <a:gd name="connsiteX6" fmla="*/ 673635 w 5455090"/>
              <a:gd name="connsiteY6" fmla="*/ 87825 h 567723"/>
              <a:gd name="connsiteX7" fmla="*/ 1121363 w 5455090"/>
              <a:gd name="connsiteY7" fmla="*/ 124838 h 567723"/>
              <a:gd name="connsiteX8" fmla="*/ 1314722 w 5455090"/>
              <a:gd name="connsiteY8" fmla="*/ 147210 h 567723"/>
              <a:gd name="connsiteX9" fmla="*/ 1649448 w 5455090"/>
              <a:gd name="connsiteY9" fmla="*/ 194077 h 567723"/>
              <a:gd name="connsiteX10" fmla="*/ 1931252 w 5455090"/>
              <a:gd name="connsiteY10" fmla="*/ 227571 h 567723"/>
              <a:gd name="connsiteX11" fmla="*/ 2194565 w 5455090"/>
              <a:gd name="connsiteY11" fmla="*/ 262853 h 567723"/>
              <a:gd name="connsiteX12" fmla="*/ 2693704 w 5455090"/>
              <a:gd name="connsiteY12" fmla="*/ 334000 h 567723"/>
              <a:gd name="connsiteX13" fmla="*/ 3123427 w 5455090"/>
              <a:gd name="connsiteY13" fmla="*/ 395743 h 567723"/>
              <a:gd name="connsiteX14" fmla="*/ 3308660 w 5455090"/>
              <a:gd name="connsiteY14" fmla="*/ 411367 h 567723"/>
              <a:gd name="connsiteX15" fmla="*/ 3518594 w 5455090"/>
              <a:gd name="connsiteY15" fmla="*/ 452068 h 567723"/>
              <a:gd name="connsiteX16" fmla="*/ 3875856 w 5455090"/>
              <a:gd name="connsiteY16" fmla="*/ 493176 h 567723"/>
              <a:gd name="connsiteX17" fmla="*/ 4492847 w 5455090"/>
              <a:gd name="connsiteY17" fmla="*/ 567723 h 567723"/>
              <a:gd name="connsiteX18" fmla="*/ 5455090 w 5455090"/>
              <a:gd name="connsiteY18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96926 w 5455090"/>
              <a:gd name="connsiteY3" fmla="*/ 50008 h 567723"/>
              <a:gd name="connsiteX4" fmla="*/ 585099 w 5455090"/>
              <a:gd name="connsiteY4" fmla="*/ 105871 h 567723"/>
              <a:gd name="connsiteX5" fmla="*/ 673635 w 5455090"/>
              <a:gd name="connsiteY5" fmla="*/ 87825 h 567723"/>
              <a:gd name="connsiteX6" fmla="*/ 1121363 w 5455090"/>
              <a:gd name="connsiteY6" fmla="*/ 124838 h 567723"/>
              <a:gd name="connsiteX7" fmla="*/ 1314722 w 5455090"/>
              <a:gd name="connsiteY7" fmla="*/ 147210 h 567723"/>
              <a:gd name="connsiteX8" fmla="*/ 1649448 w 5455090"/>
              <a:gd name="connsiteY8" fmla="*/ 194077 h 567723"/>
              <a:gd name="connsiteX9" fmla="*/ 1931252 w 5455090"/>
              <a:gd name="connsiteY9" fmla="*/ 227571 h 567723"/>
              <a:gd name="connsiteX10" fmla="*/ 2194565 w 5455090"/>
              <a:gd name="connsiteY10" fmla="*/ 262853 h 567723"/>
              <a:gd name="connsiteX11" fmla="*/ 2693704 w 5455090"/>
              <a:gd name="connsiteY11" fmla="*/ 334000 h 567723"/>
              <a:gd name="connsiteX12" fmla="*/ 3123427 w 5455090"/>
              <a:gd name="connsiteY12" fmla="*/ 395743 h 567723"/>
              <a:gd name="connsiteX13" fmla="*/ 3308660 w 5455090"/>
              <a:gd name="connsiteY13" fmla="*/ 411367 h 567723"/>
              <a:gd name="connsiteX14" fmla="*/ 3518594 w 5455090"/>
              <a:gd name="connsiteY14" fmla="*/ 452068 h 567723"/>
              <a:gd name="connsiteX15" fmla="*/ 3875856 w 5455090"/>
              <a:gd name="connsiteY15" fmla="*/ 493176 h 567723"/>
              <a:gd name="connsiteX16" fmla="*/ 4492847 w 5455090"/>
              <a:gd name="connsiteY16" fmla="*/ 567723 h 567723"/>
              <a:gd name="connsiteX17" fmla="*/ 5455090 w 5455090"/>
              <a:gd name="connsiteY17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96926 w 5455090"/>
              <a:gd name="connsiteY3" fmla="*/ 50008 h 567723"/>
              <a:gd name="connsiteX4" fmla="*/ 673635 w 5455090"/>
              <a:gd name="connsiteY4" fmla="*/ 87825 h 567723"/>
              <a:gd name="connsiteX5" fmla="*/ 1121363 w 5455090"/>
              <a:gd name="connsiteY5" fmla="*/ 124838 h 567723"/>
              <a:gd name="connsiteX6" fmla="*/ 1314722 w 5455090"/>
              <a:gd name="connsiteY6" fmla="*/ 147210 h 567723"/>
              <a:gd name="connsiteX7" fmla="*/ 1649448 w 5455090"/>
              <a:gd name="connsiteY7" fmla="*/ 194077 h 567723"/>
              <a:gd name="connsiteX8" fmla="*/ 1931252 w 5455090"/>
              <a:gd name="connsiteY8" fmla="*/ 227571 h 567723"/>
              <a:gd name="connsiteX9" fmla="*/ 2194565 w 5455090"/>
              <a:gd name="connsiteY9" fmla="*/ 262853 h 567723"/>
              <a:gd name="connsiteX10" fmla="*/ 2693704 w 5455090"/>
              <a:gd name="connsiteY10" fmla="*/ 334000 h 567723"/>
              <a:gd name="connsiteX11" fmla="*/ 3123427 w 5455090"/>
              <a:gd name="connsiteY11" fmla="*/ 395743 h 567723"/>
              <a:gd name="connsiteX12" fmla="*/ 3308660 w 5455090"/>
              <a:gd name="connsiteY12" fmla="*/ 411367 h 567723"/>
              <a:gd name="connsiteX13" fmla="*/ 3518594 w 5455090"/>
              <a:gd name="connsiteY13" fmla="*/ 452068 h 567723"/>
              <a:gd name="connsiteX14" fmla="*/ 3875856 w 5455090"/>
              <a:gd name="connsiteY14" fmla="*/ 493176 h 567723"/>
              <a:gd name="connsiteX15" fmla="*/ 4492847 w 5455090"/>
              <a:gd name="connsiteY15" fmla="*/ 567723 h 567723"/>
              <a:gd name="connsiteX16" fmla="*/ 5455090 w 5455090"/>
              <a:gd name="connsiteY16" fmla="*/ 177052 h 567723"/>
              <a:gd name="connsiteX0" fmla="*/ 0 w 5455090"/>
              <a:gd name="connsiteY0" fmla="*/ 321 h 562139"/>
              <a:gd name="connsiteX1" fmla="*/ 162135 w 5455090"/>
              <a:gd name="connsiteY1" fmla="*/ 5279 h 562139"/>
              <a:gd name="connsiteX2" fmla="*/ 270498 w 5455090"/>
              <a:gd name="connsiteY2" fmla="*/ 12081 h 562139"/>
              <a:gd name="connsiteX3" fmla="*/ 396926 w 5455090"/>
              <a:gd name="connsiteY3" fmla="*/ 44424 h 562139"/>
              <a:gd name="connsiteX4" fmla="*/ 673635 w 5455090"/>
              <a:gd name="connsiteY4" fmla="*/ 82241 h 562139"/>
              <a:gd name="connsiteX5" fmla="*/ 1121363 w 5455090"/>
              <a:gd name="connsiteY5" fmla="*/ 119254 h 562139"/>
              <a:gd name="connsiteX6" fmla="*/ 1314722 w 5455090"/>
              <a:gd name="connsiteY6" fmla="*/ 141626 h 562139"/>
              <a:gd name="connsiteX7" fmla="*/ 1649448 w 5455090"/>
              <a:gd name="connsiteY7" fmla="*/ 188493 h 562139"/>
              <a:gd name="connsiteX8" fmla="*/ 1931252 w 5455090"/>
              <a:gd name="connsiteY8" fmla="*/ 221987 h 562139"/>
              <a:gd name="connsiteX9" fmla="*/ 2194565 w 5455090"/>
              <a:gd name="connsiteY9" fmla="*/ 257269 h 562139"/>
              <a:gd name="connsiteX10" fmla="*/ 2693704 w 5455090"/>
              <a:gd name="connsiteY10" fmla="*/ 328416 h 562139"/>
              <a:gd name="connsiteX11" fmla="*/ 3123427 w 5455090"/>
              <a:gd name="connsiteY11" fmla="*/ 390159 h 562139"/>
              <a:gd name="connsiteX12" fmla="*/ 3308660 w 5455090"/>
              <a:gd name="connsiteY12" fmla="*/ 405783 h 562139"/>
              <a:gd name="connsiteX13" fmla="*/ 3518594 w 5455090"/>
              <a:gd name="connsiteY13" fmla="*/ 446484 h 562139"/>
              <a:gd name="connsiteX14" fmla="*/ 3875856 w 5455090"/>
              <a:gd name="connsiteY14" fmla="*/ 487592 h 562139"/>
              <a:gd name="connsiteX15" fmla="*/ 4492847 w 5455090"/>
              <a:gd name="connsiteY15" fmla="*/ 562139 h 562139"/>
              <a:gd name="connsiteX16" fmla="*/ 5455090 w 5455090"/>
              <a:gd name="connsiteY16" fmla="*/ 171468 h 562139"/>
              <a:gd name="connsiteX0" fmla="*/ 0 w 5455090"/>
              <a:gd name="connsiteY0" fmla="*/ 0 h 561818"/>
              <a:gd name="connsiteX1" fmla="*/ 162135 w 5455090"/>
              <a:gd name="connsiteY1" fmla="*/ 4958 h 561818"/>
              <a:gd name="connsiteX2" fmla="*/ 396926 w 5455090"/>
              <a:gd name="connsiteY2" fmla="*/ 44103 h 561818"/>
              <a:gd name="connsiteX3" fmla="*/ 673635 w 5455090"/>
              <a:gd name="connsiteY3" fmla="*/ 81920 h 561818"/>
              <a:gd name="connsiteX4" fmla="*/ 1121363 w 5455090"/>
              <a:gd name="connsiteY4" fmla="*/ 118933 h 561818"/>
              <a:gd name="connsiteX5" fmla="*/ 1314722 w 5455090"/>
              <a:gd name="connsiteY5" fmla="*/ 141305 h 561818"/>
              <a:gd name="connsiteX6" fmla="*/ 1649448 w 5455090"/>
              <a:gd name="connsiteY6" fmla="*/ 188172 h 561818"/>
              <a:gd name="connsiteX7" fmla="*/ 1931252 w 5455090"/>
              <a:gd name="connsiteY7" fmla="*/ 221666 h 561818"/>
              <a:gd name="connsiteX8" fmla="*/ 2194565 w 5455090"/>
              <a:gd name="connsiteY8" fmla="*/ 256948 h 561818"/>
              <a:gd name="connsiteX9" fmla="*/ 2693704 w 5455090"/>
              <a:gd name="connsiteY9" fmla="*/ 328095 h 561818"/>
              <a:gd name="connsiteX10" fmla="*/ 3123427 w 5455090"/>
              <a:gd name="connsiteY10" fmla="*/ 389838 h 561818"/>
              <a:gd name="connsiteX11" fmla="*/ 3308660 w 5455090"/>
              <a:gd name="connsiteY11" fmla="*/ 405462 h 561818"/>
              <a:gd name="connsiteX12" fmla="*/ 3518594 w 5455090"/>
              <a:gd name="connsiteY12" fmla="*/ 446163 h 561818"/>
              <a:gd name="connsiteX13" fmla="*/ 3875856 w 5455090"/>
              <a:gd name="connsiteY13" fmla="*/ 487271 h 561818"/>
              <a:gd name="connsiteX14" fmla="*/ 4492847 w 5455090"/>
              <a:gd name="connsiteY14" fmla="*/ 561818 h 561818"/>
              <a:gd name="connsiteX15" fmla="*/ 5455090 w 5455090"/>
              <a:gd name="connsiteY15" fmla="*/ 171147 h 561818"/>
              <a:gd name="connsiteX0" fmla="*/ 0 w 5455090"/>
              <a:gd name="connsiteY0" fmla="*/ 0 h 561818"/>
              <a:gd name="connsiteX1" fmla="*/ 162135 w 5455090"/>
              <a:gd name="connsiteY1" fmla="*/ 4958 h 561818"/>
              <a:gd name="connsiteX2" fmla="*/ 396926 w 5455090"/>
              <a:gd name="connsiteY2" fmla="*/ 44103 h 561818"/>
              <a:gd name="connsiteX3" fmla="*/ 673635 w 5455090"/>
              <a:gd name="connsiteY3" fmla="*/ 81920 h 561818"/>
              <a:gd name="connsiteX4" fmla="*/ 1121363 w 5455090"/>
              <a:gd name="connsiteY4" fmla="*/ 118933 h 561818"/>
              <a:gd name="connsiteX5" fmla="*/ 1314722 w 5455090"/>
              <a:gd name="connsiteY5" fmla="*/ 141305 h 561818"/>
              <a:gd name="connsiteX6" fmla="*/ 1649448 w 5455090"/>
              <a:gd name="connsiteY6" fmla="*/ 188172 h 561818"/>
              <a:gd name="connsiteX7" fmla="*/ 1931252 w 5455090"/>
              <a:gd name="connsiteY7" fmla="*/ 221666 h 561818"/>
              <a:gd name="connsiteX8" fmla="*/ 2194565 w 5455090"/>
              <a:gd name="connsiteY8" fmla="*/ 256948 h 561818"/>
              <a:gd name="connsiteX9" fmla="*/ 2693704 w 5455090"/>
              <a:gd name="connsiteY9" fmla="*/ 328095 h 561818"/>
              <a:gd name="connsiteX10" fmla="*/ 3123427 w 5455090"/>
              <a:gd name="connsiteY10" fmla="*/ 389838 h 561818"/>
              <a:gd name="connsiteX11" fmla="*/ 3308660 w 5455090"/>
              <a:gd name="connsiteY11" fmla="*/ 405462 h 561818"/>
              <a:gd name="connsiteX12" fmla="*/ 3518594 w 5455090"/>
              <a:gd name="connsiteY12" fmla="*/ 446163 h 561818"/>
              <a:gd name="connsiteX13" fmla="*/ 3875856 w 5455090"/>
              <a:gd name="connsiteY13" fmla="*/ 487271 h 561818"/>
              <a:gd name="connsiteX14" fmla="*/ 4492847 w 5455090"/>
              <a:gd name="connsiteY14" fmla="*/ 561818 h 561818"/>
              <a:gd name="connsiteX15" fmla="*/ 5388453 w 5455090"/>
              <a:gd name="connsiteY15" fmla="*/ 197761 h 561818"/>
              <a:gd name="connsiteX16" fmla="*/ 5455090 w 5455090"/>
              <a:gd name="connsiteY16" fmla="*/ 171147 h 561818"/>
              <a:gd name="connsiteX0" fmla="*/ 0 w 5455149"/>
              <a:gd name="connsiteY0" fmla="*/ 0 h 561818"/>
              <a:gd name="connsiteX1" fmla="*/ 162135 w 5455149"/>
              <a:gd name="connsiteY1" fmla="*/ 4958 h 561818"/>
              <a:gd name="connsiteX2" fmla="*/ 396926 w 5455149"/>
              <a:gd name="connsiteY2" fmla="*/ 44103 h 561818"/>
              <a:gd name="connsiteX3" fmla="*/ 673635 w 5455149"/>
              <a:gd name="connsiteY3" fmla="*/ 81920 h 561818"/>
              <a:gd name="connsiteX4" fmla="*/ 1121363 w 5455149"/>
              <a:gd name="connsiteY4" fmla="*/ 118933 h 561818"/>
              <a:gd name="connsiteX5" fmla="*/ 1314722 w 5455149"/>
              <a:gd name="connsiteY5" fmla="*/ 141305 h 561818"/>
              <a:gd name="connsiteX6" fmla="*/ 1649448 w 5455149"/>
              <a:gd name="connsiteY6" fmla="*/ 188172 h 561818"/>
              <a:gd name="connsiteX7" fmla="*/ 1931252 w 5455149"/>
              <a:gd name="connsiteY7" fmla="*/ 221666 h 561818"/>
              <a:gd name="connsiteX8" fmla="*/ 2194565 w 5455149"/>
              <a:gd name="connsiteY8" fmla="*/ 256948 h 561818"/>
              <a:gd name="connsiteX9" fmla="*/ 2693704 w 5455149"/>
              <a:gd name="connsiteY9" fmla="*/ 328095 h 561818"/>
              <a:gd name="connsiteX10" fmla="*/ 3123427 w 5455149"/>
              <a:gd name="connsiteY10" fmla="*/ 389838 h 561818"/>
              <a:gd name="connsiteX11" fmla="*/ 3308660 w 5455149"/>
              <a:gd name="connsiteY11" fmla="*/ 405462 h 561818"/>
              <a:gd name="connsiteX12" fmla="*/ 3518594 w 5455149"/>
              <a:gd name="connsiteY12" fmla="*/ 446163 h 561818"/>
              <a:gd name="connsiteX13" fmla="*/ 3875856 w 5455149"/>
              <a:gd name="connsiteY13" fmla="*/ 487271 h 561818"/>
              <a:gd name="connsiteX14" fmla="*/ 4492847 w 5455149"/>
              <a:gd name="connsiteY14" fmla="*/ 561818 h 561818"/>
              <a:gd name="connsiteX15" fmla="*/ 5388453 w 5455149"/>
              <a:gd name="connsiteY15" fmla="*/ 197761 h 561818"/>
              <a:gd name="connsiteX16" fmla="*/ 5455090 w 5455149"/>
              <a:gd name="connsiteY16" fmla="*/ 171147 h 561818"/>
              <a:gd name="connsiteX17" fmla="*/ 5400000 w 5455149"/>
              <a:gd name="connsiteY17" fmla="*/ 191541 h 561818"/>
              <a:gd name="connsiteX0" fmla="*/ 0 w 6188400"/>
              <a:gd name="connsiteY0" fmla="*/ 0 h 561818"/>
              <a:gd name="connsiteX1" fmla="*/ 162135 w 6188400"/>
              <a:gd name="connsiteY1" fmla="*/ 4958 h 561818"/>
              <a:gd name="connsiteX2" fmla="*/ 396926 w 6188400"/>
              <a:gd name="connsiteY2" fmla="*/ 44103 h 561818"/>
              <a:gd name="connsiteX3" fmla="*/ 673635 w 6188400"/>
              <a:gd name="connsiteY3" fmla="*/ 81920 h 561818"/>
              <a:gd name="connsiteX4" fmla="*/ 1121363 w 6188400"/>
              <a:gd name="connsiteY4" fmla="*/ 118933 h 561818"/>
              <a:gd name="connsiteX5" fmla="*/ 1314722 w 6188400"/>
              <a:gd name="connsiteY5" fmla="*/ 141305 h 561818"/>
              <a:gd name="connsiteX6" fmla="*/ 1649448 w 6188400"/>
              <a:gd name="connsiteY6" fmla="*/ 188172 h 561818"/>
              <a:gd name="connsiteX7" fmla="*/ 1931252 w 6188400"/>
              <a:gd name="connsiteY7" fmla="*/ 221666 h 561818"/>
              <a:gd name="connsiteX8" fmla="*/ 2194565 w 6188400"/>
              <a:gd name="connsiteY8" fmla="*/ 256948 h 561818"/>
              <a:gd name="connsiteX9" fmla="*/ 2693704 w 6188400"/>
              <a:gd name="connsiteY9" fmla="*/ 328095 h 561818"/>
              <a:gd name="connsiteX10" fmla="*/ 3123427 w 6188400"/>
              <a:gd name="connsiteY10" fmla="*/ 389838 h 561818"/>
              <a:gd name="connsiteX11" fmla="*/ 3308660 w 6188400"/>
              <a:gd name="connsiteY11" fmla="*/ 405462 h 561818"/>
              <a:gd name="connsiteX12" fmla="*/ 3518594 w 6188400"/>
              <a:gd name="connsiteY12" fmla="*/ 446163 h 561818"/>
              <a:gd name="connsiteX13" fmla="*/ 3875856 w 6188400"/>
              <a:gd name="connsiteY13" fmla="*/ 487271 h 561818"/>
              <a:gd name="connsiteX14" fmla="*/ 4492847 w 6188400"/>
              <a:gd name="connsiteY14" fmla="*/ 561818 h 561818"/>
              <a:gd name="connsiteX15" fmla="*/ 5388453 w 6188400"/>
              <a:gd name="connsiteY15" fmla="*/ 197761 h 561818"/>
              <a:gd name="connsiteX16" fmla="*/ 6188397 w 6188400"/>
              <a:gd name="connsiteY16" fmla="*/ 435477 h 561818"/>
              <a:gd name="connsiteX17" fmla="*/ 5400000 w 6188400"/>
              <a:gd name="connsiteY17" fmla="*/ 191541 h 561818"/>
              <a:gd name="connsiteX0" fmla="*/ 0 w 6664721"/>
              <a:gd name="connsiteY0" fmla="*/ 0 h 648675"/>
              <a:gd name="connsiteX1" fmla="*/ 162135 w 6664721"/>
              <a:gd name="connsiteY1" fmla="*/ 4958 h 648675"/>
              <a:gd name="connsiteX2" fmla="*/ 396926 w 6664721"/>
              <a:gd name="connsiteY2" fmla="*/ 44103 h 648675"/>
              <a:gd name="connsiteX3" fmla="*/ 673635 w 6664721"/>
              <a:gd name="connsiteY3" fmla="*/ 81920 h 648675"/>
              <a:gd name="connsiteX4" fmla="*/ 1121363 w 6664721"/>
              <a:gd name="connsiteY4" fmla="*/ 118933 h 648675"/>
              <a:gd name="connsiteX5" fmla="*/ 1314722 w 6664721"/>
              <a:gd name="connsiteY5" fmla="*/ 141305 h 648675"/>
              <a:gd name="connsiteX6" fmla="*/ 1649448 w 6664721"/>
              <a:gd name="connsiteY6" fmla="*/ 188172 h 648675"/>
              <a:gd name="connsiteX7" fmla="*/ 1931252 w 6664721"/>
              <a:gd name="connsiteY7" fmla="*/ 221666 h 648675"/>
              <a:gd name="connsiteX8" fmla="*/ 2194565 w 6664721"/>
              <a:gd name="connsiteY8" fmla="*/ 256948 h 648675"/>
              <a:gd name="connsiteX9" fmla="*/ 2693704 w 6664721"/>
              <a:gd name="connsiteY9" fmla="*/ 328095 h 648675"/>
              <a:gd name="connsiteX10" fmla="*/ 3123427 w 6664721"/>
              <a:gd name="connsiteY10" fmla="*/ 389838 h 648675"/>
              <a:gd name="connsiteX11" fmla="*/ 3308660 w 6664721"/>
              <a:gd name="connsiteY11" fmla="*/ 405462 h 648675"/>
              <a:gd name="connsiteX12" fmla="*/ 3518594 w 6664721"/>
              <a:gd name="connsiteY12" fmla="*/ 446163 h 648675"/>
              <a:gd name="connsiteX13" fmla="*/ 3875856 w 6664721"/>
              <a:gd name="connsiteY13" fmla="*/ 487271 h 648675"/>
              <a:gd name="connsiteX14" fmla="*/ 4492847 w 6664721"/>
              <a:gd name="connsiteY14" fmla="*/ 561818 h 648675"/>
              <a:gd name="connsiteX15" fmla="*/ 5388453 w 6664721"/>
              <a:gd name="connsiteY15" fmla="*/ 197761 h 648675"/>
              <a:gd name="connsiteX16" fmla="*/ 6188397 w 6664721"/>
              <a:gd name="connsiteY16" fmla="*/ 435477 h 648675"/>
              <a:gd name="connsiteX17" fmla="*/ 6664521 w 6664721"/>
              <a:gd name="connsiteY17" fmla="*/ 648675 h 648675"/>
              <a:gd name="connsiteX0" fmla="*/ 0 w 6664721"/>
              <a:gd name="connsiteY0" fmla="*/ 0 h 648675"/>
              <a:gd name="connsiteX1" fmla="*/ 162135 w 6664721"/>
              <a:gd name="connsiteY1" fmla="*/ 4958 h 648675"/>
              <a:gd name="connsiteX2" fmla="*/ 396926 w 6664721"/>
              <a:gd name="connsiteY2" fmla="*/ 44103 h 648675"/>
              <a:gd name="connsiteX3" fmla="*/ 673635 w 6664721"/>
              <a:gd name="connsiteY3" fmla="*/ 81920 h 648675"/>
              <a:gd name="connsiteX4" fmla="*/ 1121363 w 6664721"/>
              <a:gd name="connsiteY4" fmla="*/ 118933 h 648675"/>
              <a:gd name="connsiteX5" fmla="*/ 1314722 w 6664721"/>
              <a:gd name="connsiteY5" fmla="*/ 141305 h 648675"/>
              <a:gd name="connsiteX6" fmla="*/ 1649448 w 6664721"/>
              <a:gd name="connsiteY6" fmla="*/ 188172 h 648675"/>
              <a:gd name="connsiteX7" fmla="*/ 1931252 w 6664721"/>
              <a:gd name="connsiteY7" fmla="*/ 221666 h 648675"/>
              <a:gd name="connsiteX8" fmla="*/ 2194565 w 6664721"/>
              <a:gd name="connsiteY8" fmla="*/ 256948 h 648675"/>
              <a:gd name="connsiteX9" fmla="*/ 2693704 w 6664721"/>
              <a:gd name="connsiteY9" fmla="*/ 328095 h 648675"/>
              <a:gd name="connsiteX10" fmla="*/ 3123427 w 6664721"/>
              <a:gd name="connsiteY10" fmla="*/ 389838 h 648675"/>
              <a:gd name="connsiteX11" fmla="*/ 3308660 w 6664721"/>
              <a:gd name="connsiteY11" fmla="*/ 405462 h 648675"/>
              <a:gd name="connsiteX12" fmla="*/ 3518594 w 6664721"/>
              <a:gd name="connsiteY12" fmla="*/ 446163 h 648675"/>
              <a:gd name="connsiteX13" fmla="*/ 3875856 w 6664721"/>
              <a:gd name="connsiteY13" fmla="*/ 487271 h 648675"/>
              <a:gd name="connsiteX14" fmla="*/ 4492847 w 6664721"/>
              <a:gd name="connsiteY14" fmla="*/ 561818 h 648675"/>
              <a:gd name="connsiteX15" fmla="*/ 5385566 w 6664721"/>
              <a:gd name="connsiteY15" fmla="*/ 70261 h 648675"/>
              <a:gd name="connsiteX16" fmla="*/ 6188397 w 6664721"/>
              <a:gd name="connsiteY16" fmla="*/ 435477 h 648675"/>
              <a:gd name="connsiteX17" fmla="*/ 6664521 w 6664721"/>
              <a:gd name="connsiteY17" fmla="*/ 648675 h 648675"/>
              <a:gd name="connsiteX0" fmla="*/ 0 w 6664721"/>
              <a:gd name="connsiteY0" fmla="*/ 0 h 648675"/>
              <a:gd name="connsiteX1" fmla="*/ 162135 w 6664721"/>
              <a:gd name="connsiteY1" fmla="*/ 4958 h 648675"/>
              <a:gd name="connsiteX2" fmla="*/ 396926 w 6664721"/>
              <a:gd name="connsiteY2" fmla="*/ 44103 h 648675"/>
              <a:gd name="connsiteX3" fmla="*/ 673635 w 6664721"/>
              <a:gd name="connsiteY3" fmla="*/ 81920 h 648675"/>
              <a:gd name="connsiteX4" fmla="*/ 1121363 w 6664721"/>
              <a:gd name="connsiteY4" fmla="*/ 118933 h 648675"/>
              <a:gd name="connsiteX5" fmla="*/ 1314722 w 6664721"/>
              <a:gd name="connsiteY5" fmla="*/ 141305 h 648675"/>
              <a:gd name="connsiteX6" fmla="*/ 1649448 w 6664721"/>
              <a:gd name="connsiteY6" fmla="*/ 188172 h 648675"/>
              <a:gd name="connsiteX7" fmla="*/ 1931252 w 6664721"/>
              <a:gd name="connsiteY7" fmla="*/ 221666 h 648675"/>
              <a:gd name="connsiteX8" fmla="*/ 2194565 w 6664721"/>
              <a:gd name="connsiteY8" fmla="*/ 256948 h 648675"/>
              <a:gd name="connsiteX9" fmla="*/ 2693704 w 6664721"/>
              <a:gd name="connsiteY9" fmla="*/ 328095 h 648675"/>
              <a:gd name="connsiteX10" fmla="*/ 3123427 w 6664721"/>
              <a:gd name="connsiteY10" fmla="*/ 389838 h 648675"/>
              <a:gd name="connsiteX11" fmla="*/ 3308660 w 6664721"/>
              <a:gd name="connsiteY11" fmla="*/ 405462 h 648675"/>
              <a:gd name="connsiteX12" fmla="*/ 3518594 w 6664721"/>
              <a:gd name="connsiteY12" fmla="*/ 446163 h 648675"/>
              <a:gd name="connsiteX13" fmla="*/ 3875856 w 6664721"/>
              <a:gd name="connsiteY13" fmla="*/ 487271 h 648675"/>
              <a:gd name="connsiteX14" fmla="*/ 4371592 w 6664721"/>
              <a:gd name="connsiteY14" fmla="*/ 518282 h 648675"/>
              <a:gd name="connsiteX15" fmla="*/ 5385566 w 6664721"/>
              <a:gd name="connsiteY15" fmla="*/ 70261 h 648675"/>
              <a:gd name="connsiteX16" fmla="*/ 6188397 w 6664721"/>
              <a:gd name="connsiteY16" fmla="*/ 435477 h 648675"/>
              <a:gd name="connsiteX17" fmla="*/ 6664521 w 6664721"/>
              <a:gd name="connsiteY17" fmla="*/ 648675 h 648675"/>
              <a:gd name="connsiteX0" fmla="*/ 0 w 6664721"/>
              <a:gd name="connsiteY0" fmla="*/ 0 h 648675"/>
              <a:gd name="connsiteX1" fmla="*/ 162135 w 6664721"/>
              <a:gd name="connsiteY1" fmla="*/ 4958 h 648675"/>
              <a:gd name="connsiteX2" fmla="*/ 396926 w 6664721"/>
              <a:gd name="connsiteY2" fmla="*/ 44103 h 648675"/>
              <a:gd name="connsiteX3" fmla="*/ 673635 w 6664721"/>
              <a:gd name="connsiteY3" fmla="*/ 81920 h 648675"/>
              <a:gd name="connsiteX4" fmla="*/ 1121363 w 6664721"/>
              <a:gd name="connsiteY4" fmla="*/ 118933 h 648675"/>
              <a:gd name="connsiteX5" fmla="*/ 1314722 w 6664721"/>
              <a:gd name="connsiteY5" fmla="*/ 141305 h 648675"/>
              <a:gd name="connsiteX6" fmla="*/ 1649448 w 6664721"/>
              <a:gd name="connsiteY6" fmla="*/ 188172 h 648675"/>
              <a:gd name="connsiteX7" fmla="*/ 1931252 w 6664721"/>
              <a:gd name="connsiteY7" fmla="*/ 221666 h 648675"/>
              <a:gd name="connsiteX8" fmla="*/ 2194565 w 6664721"/>
              <a:gd name="connsiteY8" fmla="*/ 256948 h 648675"/>
              <a:gd name="connsiteX9" fmla="*/ 2693704 w 6664721"/>
              <a:gd name="connsiteY9" fmla="*/ 328095 h 648675"/>
              <a:gd name="connsiteX10" fmla="*/ 3123427 w 6664721"/>
              <a:gd name="connsiteY10" fmla="*/ 389838 h 648675"/>
              <a:gd name="connsiteX11" fmla="*/ 3308660 w 6664721"/>
              <a:gd name="connsiteY11" fmla="*/ 405462 h 648675"/>
              <a:gd name="connsiteX12" fmla="*/ 3518594 w 6664721"/>
              <a:gd name="connsiteY12" fmla="*/ 446163 h 648675"/>
              <a:gd name="connsiteX13" fmla="*/ 3875856 w 6664721"/>
              <a:gd name="connsiteY13" fmla="*/ 487271 h 648675"/>
              <a:gd name="connsiteX14" fmla="*/ 4293084 w 6664721"/>
              <a:gd name="connsiteY14" fmla="*/ 548882 h 648675"/>
              <a:gd name="connsiteX15" fmla="*/ 5385566 w 6664721"/>
              <a:gd name="connsiteY15" fmla="*/ 70261 h 648675"/>
              <a:gd name="connsiteX16" fmla="*/ 6188397 w 6664721"/>
              <a:gd name="connsiteY16" fmla="*/ 435477 h 648675"/>
              <a:gd name="connsiteX17" fmla="*/ 6664521 w 6664721"/>
              <a:gd name="connsiteY17" fmla="*/ 648675 h 648675"/>
              <a:gd name="connsiteX0" fmla="*/ 0 w 6664721"/>
              <a:gd name="connsiteY0" fmla="*/ 0 h 648675"/>
              <a:gd name="connsiteX1" fmla="*/ 162135 w 6664721"/>
              <a:gd name="connsiteY1" fmla="*/ 4958 h 648675"/>
              <a:gd name="connsiteX2" fmla="*/ 396926 w 6664721"/>
              <a:gd name="connsiteY2" fmla="*/ 44103 h 648675"/>
              <a:gd name="connsiteX3" fmla="*/ 673635 w 6664721"/>
              <a:gd name="connsiteY3" fmla="*/ 81920 h 648675"/>
              <a:gd name="connsiteX4" fmla="*/ 1121363 w 6664721"/>
              <a:gd name="connsiteY4" fmla="*/ 118933 h 648675"/>
              <a:gd name="connsiteX5" fmla="*/ 1314722 w 6664721"/>
              <a:gd name="connsiteY5" fmla="*/ 141305 h 648675"/>
              <a:gd name="connsiteX6" fmla="*/ 1649448 w 6664721"/>
              <a:gd name="connsiteY6" fmla="*/ 188172 h 648675"/>
              <a:gd name="connsiteX7" fmla="*/ 1931252 w 6664721"/>
              <a:gd name="connsiteY7" fmla="*/ 221666 h 648675"/>
              <a:gd name="connsiteX8" fmla="*/ 2194565 w 6664721"/>
              <a:gd name="connsiteY8" fmla="*/ 256948 h 648675"/>
              <a:gd name="connsiteX9" fmla="*/ 2693704 w 6664721"/>
              <a:gd name="connsiteY9" fmla="*/ 328095 h 648675"/>
              <a:gd name="connsiteX10" fmla="*/ 3123427 w 6664721"/>
              <a:gd name="connsiteY10" fmla="*/ 389838 h 648675"/>
              <a:gd name="connsiteX11" fmla="*/ 3308660 w 6664721"/>
              <a:gd name="connsiteY11" fmla="*/ 405462 h 648675"/>
              <a:gd name="connsiteX12" fmla="*/ 3518594 w 6664721"/>
              <a:gd name="connsiteY12" fmla="*/ 446163 h 648675"/>
              <a:gd name="connsiteX13" fmla="*/ 3875856 w 6664721"/>
              <a:gd name="connsiteY13" fmla="*/ 487271 h 648675"/>
              <a:gd name="connsiteX14" fmla="*/ 4293084 w 6664721"/>
              <a:gd name="connsiteY14" fmla="*/ 548882 h 648675"/>
              <a:gd name="connsiteX15" fmla="*/ 5293404 w 6664721"/>
              <a:gd name="connsiteY15" fmla="*/ 124661 h 648675"/>
              <a:gd name="connsiteX16" fmla="*/ 6188397 w 6664721"/>
              <a:gd name="connsiteY16" fmla="*/ 435477 h 648675"/>
              <a:gd name="connsiteX17" fmla="*/ 6664521 w 6664721"/>
              <a:gd name="connsiteY17" fmla="*/ 648675 h 648675"/>
              <a:gd name="connsiteX0" fmla="*/ 0 w 6664707"/>
              <a:gd name="connsiteY0" fmla="*/ 0 h 648675"/>
              <a:gd name="connsiteX1" fmla="*/ 162135 w 6664707"/>
              <a:gd name="connsiteY1" fmla="*/ 4958 h 648675"/>
              <a:gd name="connsiteX2" fmla="*/ 396926 w 6664707"/>
              <a:gd name="connsiteY2" fmla="*/ 44103 h 648675"/>
              <a:gd name="connsiteX3" fmla="*/ 673635 w 6664707"/>
              <a:gd name="connsiteY3" fmla="*/ 81920 h 648675"/>
              <a:gd name="connsiteX4" fmla="*/ 1121363 w 6664707"/>
              <a:gd name="connsiteY4" fmla="*/ 118933 h 648675"/>
              <a:gd name="connsiteX5" fmla="*/ 1314722 w 6664707"/>
              <a:gd name="connsiteY5" fmla="*/ 141305 h 648675"/>
              <a:gd name="connsiteX6" fmla="*/ 1649448 w 6664707"/>
              <a:gd name="connsiteY6" fmla="*/ 188172 h 648675"/>
              <a:gd name="connsiteX7" fmla="*/ 1931252 w 6664707"/>
              <a:gd name="connsiteY7" fmla="*/ 221666 h 648675"/>
              <a:gd name="connsiteX8" fmla="*/ 2194565 w 6664707"/>
              <a:gd name="connsiteY8" fmla="*/ 256948 h 648675"/>
              <a:gd name="connsiteX9" fmla="*/ 2693704 w 6664707"/>
              <a:gd name="connsiteY9" fmla="*/ 328095 h 648675"/>
              <a:gd name="connsiteX10" fmla="*/ 3123427 w 6664707"/>
              <a:gd name="connsiteY10" fmla="*/ 389838 h 648675"/>
              <a:gd name="connsiteX11" fmla="*/ 3308660 w 6664707"/>
              <a:gd name="connsiteY11" fmla="*/ 405462 h 648675"/>
              <a:gd name="connsiteX12" fmla="*/ 3518594 w 6664707"/>
              <a:gd name="connsiteY12" fmla="*/ 446163 h 648675"/>
              <a:gd name="connsiteX13" fmla="*/ 3875856 w 6664707"/>
              <a:gd name="connsiteY13" fmla="*/ 487271 h 648675"/>
              <a:gd name="connsiteX14" fmla="*/ 4293084 w 6664707"/>
              <a:gd name="connsiteY14" fmla="*/ 548882 h 648675"/>
              <a:gd name="connsiteX15" fmla="*/ 5293404 w 6664707"/>
              <a:gd name="connsiteY15" fmla="*/ 124661 h 648675"/>
              <a:gd name="connsiteX16" fmla="*/ 6150849 w 6664707"/>
              <a:gd name="connsiteY16" fmla="*/ 476277 h 648675"/>
              <a:gd name="connsiteX17" fmla="*/ 6664521 w 6664707"/>
              <a:gd name="connsiteY17" fmla="*/ 648675 h 648675"/>
              <a:gd name="connsiteX0" fmla="*/ 0 w 6664707"/>
              <a:gd name="connsiteY0" fmla="*/ 0 h 648675"/>
              <a:gd name="connsiteX1" fmla="*/ 162135 w 6664707"/>
              <a:gd name="connsiteY1" fmla="*/ 4958 h 648675"/>
              <a:gd name="connsiteX2" fmla="*/ 396926 w 6664707"/>
              <a:gd name="connsiteY2" fmla="*/ 44103 h 648675"/>
              <a:gd name="connsiteX3" fmla="*/ 673635 w 6664707"/>
              <a:gd name="connsiteY3" fmla="*/ 81920 h 648675"/>
              <a:gd name="connsiteX4" fmla="*/ 1121363 w 6664707"/>
              <a:gd name="connsiteY4" fmla="*/ 118933 h 648675"/>
              <a:gd name="connsiteX5" fmla="*/ 1314722 w 6664707"/>
              <a:gd name="connsiteY5" fmla="*/ 141305 h 648675"/>
              <a:gd name="connsiteX6" fmla="*/ 1649448 w 6664707"/>
              <a:gd name="connsiteY6" fmla="*/ 188172 h 648675"/>
              <a:gd name="connsiteX7" fmla="*/ 1931252 w 6664707"/>
              <a:gd name="connsiteY7" fmla="*/ 221666 h 648675"/>
              <a:gd name="connsiteX8" fmla="*/ 2194565 w 6664707"/>
              <a:gd name="connsiteY8" fmla="*/ 256948 h 648675"/>
              <a:gd name="connsiteX9" fmla="*/ 2693704 w 6664707"/>
              <a:gd name="connsiteY9" fmla="*/ 328095 h 648675"/>
              <a:gd name="connsiteX10" fmla="*/ 3123427 w 6664707"/>
              <a:gd name="connsiteY10" fmla="*/ 389838 h 648675"/>
              <a:gd name="connsiteX11" fmla="*/ 3308660 w 6664707"/>
              <a:gd name="connsiteY11" fmla="*/ 405462 h 648675"/>
              <a:gd name="connsiteX12" fmla="*/ 3518594 w 6664707"/>
              <a:gd name="connsiteY12" fmla="*/ 446163 h 648675"/>
              <a:gd name="connsiteX13" fmla="*/ 3875856 w 6664707"/>
              <a:gd name="connsiteY13" fmla="*/ 487271 h 648675"/>
              <a:gd name="connsiteX14" fmla="*/ 4293084 w 6664707"/>
              <a:gd name="connsiteY14" fmla="*/ 548882 h 648675"/>
              <a:gd name="connsiteX15" fmla="*/ 5269511 w 6664707"/>
              <a:gd name="connsiteY15" fmla="*/ 138262 h 648675"/>
              <a:gd name="connsiteX16" fmla="*/ 6150849 w 6664707"/>
              <a:gd name="connsiteY16" fmla="*/ 476277 h 648675"/>
              <a:gd name="connsiteX17" fmla="*/ 6664521 w 6664707"/>
              <a:gd name="connsiteY17" fmla="*/ 648675 h 64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664707" h="648675">
                <a:moveTo>
                  <a:pt x="0" y="0"/>
                </a:moveTo>
                <a:lnTo>
                  <a:pt x="162135" y="4958"/>
                </a:lnTo>
                <a:cubicBezTo>
                  <a:pt x="228289" y="12308"/>
                  <a:pt x="311676" y="31276"/>
                  <a:pt x="396926" y="44103"/>
                </a:cubicBezTo>
                <a:cubicBezTo>
                  <a:pt x="482176" y="56930"/>
                  <a:pt x="552896" y="69448"/>
                  <a:pt x="673635" y="81920"/>
                </a:cubicBezTo>
                <a:cubicBezTo>
                  <a:pt x="794375" y="94392"/>
                  <a:pt x="1014515" y="109036"/>
                  <a:pt x="1121363" y="118933"/>
                </a:cubicBezTo>
                <a:cubicBezTo>
                  <a:pt x="1228211" y="128831"/>
                  <a:pt x="1247485" y="138904"/>
                  <a:pt x="1314722" y="141305"/>
                </a:cubicBezTo>
                <a:lnTo>
                  <a:pt x="1649448" y="188172"/>
                </a:lnTo>
                <a:cubicBezTo>
                  <a:pt x="1752203" y="201565"/>
                  <a:pt x="1840399" y="210203"/>
                  <a:pt x="1931252" y="221666"/>
                </a:cubicBezTo>
                <a:lnTo>
                  <a:pt x="2194565" y="256948"/>
                </a:lnTo>
                <a:lnTo>
                  <a:pt x="2693704" y="328095"/>
                </a:lnTo>
                <a:lnTo>
                  <a:pt x="3123427" y="389838"/>
                </a:lnTo>
                <a:cubicBezTo>
                  <a:pt x="3225920" y="402733"/>
                  <a:pt x="3266203" y="383995"/>
                  <a:pt x="3308660" y="405462"/>
                </a:cubicBezTo>
                <a:cubicBezTo>
                  <a:pt x="3364878" y="422979"/>
                  <a:pt x="3433705" y="426205"/>
                  <a:pt x="3518594" y="446163"/>
                </a:cubicBezTo>
                <a:cubicBezTo>
                  <a:pt x="3524474" y="448123"/>
                  <a:pt x="3713481" y="467995"/>
                  <a:pt x="3875856" y="487271"/>
                </a:cubicBezTo>
                <a:lnTo>
                  <a:pt x="4293084" y="548882"/>
                </a:lnTo>
                <a:lnTo>
                  <a:pt x="5269511" y="138262"/>
                </a:lnTo>
                <a:lnTo>
                  <a:pt x="6150849" y="476277"/>
                </a:lnTo>
                <a:cubicBezTo>
                  <a:pt x="6152773" y="475240"/>
                  <a:pt x="6675998" y="644426"/>
                  <a:pt x="6664521" y="648675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295650" y="5486400"/>
            <a:ext cx="514350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14"/>
          <p:cNvCxnSpPr/>
          <p:nvPr/>
        </p:nvCxnSpPr>
        <p:spPr>
          <a:xfrm>
            <a:off x="3302472" y="5791200"/>
            <a:ext cx="476250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276600" y="6019800"/>
            <a:ext cx="514350" cy="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810000" y="5257800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 smtClean="0"/>
              <a:t>Autoceļš</a:t>
            </a:r>
            <a:endParaRPr lang="en-GB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3778722" y="5891215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 smtClean="0"/>
              <a:t>Gājēju ceļš</a:t>
            </a:r>
            <a:endParaRPr lang="en-GB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3810000" y="5621923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 smtClean="0"/>
              <a:t>Velotrase</a:t>
            </a:r>
            <a:endParaRPr lang="en-GB" sz="1600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cxnSp>
        <p:nvCxnSpPr>
          <p:cNvPr id="19" name="Straight Arrow Connector 14"/>
          <p:cNvCxnSpPr/>
          <p:nvPr/>
        </p:nvCxnSpPr>
        <p:spPr>
          <a:xfrm rot="5400000">
            <a:off x="8839592" y="3145651"/>
            <a:ext cx="304800" cy="228598"/>
          </a:xfrm>
          <a:prstGeom prst="curvedConnector3">
            <a:avLst>
              <a:gd name="adj1" fmla="val 50000"/>
            </a:avLst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4"/>
          <p:cNvCxnSpPr/>
          <p:nvPr/>
        </p:nvCxnSpPr>
        <p:spPr>
          <a:xfrm rot="16200000" flipV="1">
            <a:off x="8727154" y="3566612"/>
            <a:ext cx="450850" cy="307425"/>
          </a:xfrm>
          <a:prstGeom prst="curvedConnector3">
            <a:avLst>
              <a:gd name="adj1" fmla="val 29718"/>
            </a:avLst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684635" y="3354279"/>
            <a:ext cx="8090181" cy="935758"/>
          </a:xfrm>
          <a:custGeom>
            <a:avLst/>
            <a:gdLst>
              <a:gd name="connsiteX0" fmla="*/ 0 w 3675241"/>
              <a:gd name="connsiteY0" fmla="*/ 5905 h 432233"/>
              <a:gd name="connsiteX1" fmla="*/ 164651 w 3675241"/>
              <a:gd name="connsiteY1" fmla="*/ 24 h 432233"/>
              <a:gd name="connsiteX2" fmla="*/ 270498 w 3675241"/>
              <a:gd name="connsiteY2" fmla="*/ 17665 h 432233"/>
              <a:gd name="connsiteX3" fmla="*/ 320481 w 3675241"/>
              <a:gd name="connsiteY3" fmla="*/ 26486 h 432233"/>
              <a:gd name="connsiteX4" fmla="*/ 396926 w 3675241"/>
              <a:gd name="connsiteY4" fmla="*/ 50008 h 432233"/>
              <a:gd name="connsiteX5" fmla="*/ 443969 w 3675241"/>
              <a:gd name="connsiteY5" fmla="*/ 67649 h 432233"/>
              <a:gd name="connsiteX6" fmla="*/ 467491 w 3675241"/>
              <a:gd name="connsiteY6" fmla="*/ 73529 h 432233"/>
              <a:gd name="connsiteX7" fmla="*/ 493953 w 3675241"/>
              <a:gd name="connsiteY7" fmla="*/ 82350 h 432233"/>
              <a:gd name="connsiteX8" fmla="*/ 532175 w 3675241"/>
              <a:gd name="connsiteY8" fmla="*/ 91170 h 432233"/>
              <a:gd name="connsiteX9" fmla="*/ 555697 w 3675241"/>
              <a:gd name="connsiteY9" fmla="*/ 99991 h 432233"/>
              <a:gd name="connsiteX10" fmla="*/ 585099 w 3675241"/>
              <a:gd name="connsiteY10" fmla="*/ 105871 h 432233"/>
              <a:gd name="connsiteX11" fmla="*/ 599800 w 3675241"/>
              <a:gd name="connsiteY11" fmla="*/ 111752 h 432233"/>
              <a:gd name="connsiteX12" fmla="*/ 623321 w 3675241"/>
              <a:gd name="connsiteY12" fmla="*/ 117632 h 432233"/>
              <a:gd name="connsiteX13" fmla="*/ 993785 w 3675241"/>
              <a:gd name="connsiteY13" fmla="*/ 111752 h 432233"/>
              <a:gd name="connsiteX14" fmla="*/ 1058470 w 3675241"/>
              <a:gd name="connsiteY14" fmla="*/ 105871 h 432233"/>
              <a:gd name="connsiteX15" fmla="*/ 1334848 w 3675241"/>
              <a:gd name="connsiteY15" fmla="*/ 114692 h 432233"/>
              <a:gd name="connsiteX16" fmla="*/ 1358369 w 3675241"/>
              <a:gd name="connsiteY16" fmla="*/ 117632 h 432233"/>
              <a:gd name="connsiteX17" fmla="*/ 1390711 w 3675241"/>
              <a:gd name="connsiteY17" fmla="*/ 126453 h 432233"/>
              <a:gd name="connsiteX18" fmla="*/ 1437754 w 3675241"/>
              <a:gd name="connsiteY18" fmla="*/ 132333 h 432233"/>
              <a:gd name="connsiteX19" fmla="*/ 1455396 w 3675241"/>
              <a:gd name="connsiteY19" fmla="*/ 158795 h 432233"/>
              <a:gd name="connsiteX20" fmla="*/ 1481857 w 3675241"/>
              <a:gd name="connsiteY20" fmla="*/ 164675 h 432233"/>
              <a:gd name="connsiteX21" fmla="*/ 1525960 w 3675241"/>
              <a:gd name="connsiteY21" fmla="*/ 170555 h 432233"/>
              <a:gd name="connsiteX22" fmla="*/ 1614166 w 3675241"/>
              <a:gd name="connsiteY22" fmla="*/ 185256 h 432233"/>
              <a:gd name="connsiteX23" fmla="*/ 1649448 w 3675241"/>
              <a:gd name="connsiteY23" fmla="*/ 194077 h 432233"/>
              <a:gd name="connsiteX24" fmla="*/ 1761176 w 3675241"/>
              <a:gd name="connsiteY24" fmla="*/ 214658 h 432233"/>
              <a:gd name="connsiteX25" fmla="*/ 1911126 w 3675241"/>
              <a:gd name="connsiteY25" fmla="*/ 241120 h 432233"/>
              <a:gd name="connsiteX26" fmla="*/ 2069896 w 3675241"/>
              <a:gd name="connsiteY26" fmla="*/ 264642 h 432233"/>
              <a:gd name="connsiteX27" fmla="*/ 2099298 w 3675241"/>
              <a:gd name="connsiteY27" fmla="*/ 270522 h 432233"/>
              <a:gd name="connsiteX28" fmla="*/ 2149281 w 3675241"/>
              <a:gd name="connsiteY28" fmla="*/ 276402 h 432233"/>
              <a:gd name="connsiteX29" fmla="*/ 2704978 w 3675241"/>
              <a:gd name="connsiteY29" fmla="*/ 279343 h 432233"/>
              <a:gd name="connsiteX30" fmla="*/ 2731439 w 3675241"/>
              <a:gd name="connsiteY30" fmla="*/ 285223 h 432233"/>
              <a:gd name="connsiteX31" fmla="*/ 2834346 w 3675241"/>
              <a:gd name="connsiteY31" fmla="*/ 294044 h 432233"/>
              <a:gd name="connsiteX32" fmla="*/ 2957834 w 3675241"/>
              <a:gd name="connsiteY32" fmla="*/ 302864 h 432233"/>
              <a:gd name="connsiteX33" fmla="*/ 3007818 w 3675241"/>
              <a:gd name="connsiteY33" fmla="*/ 308744 h 432233"/>
              <a:gd name="connsiteX34" fmla="*/ 3046040 w 3675241"/>
              <a:gd name="connsiteY34" fmla="*/ 317565 h 432233"/>
              <a:gd name="connsiteX35" fmla="*/ 3075442 w 3675241"/>
              <a:gd name="connsiteY35" fmla="*/ 323445 h 432233"/>
              <a:gd name="connsiteX36" fmla="*/ 3151887 w 3675241"/>
              <a:gd name="connsiteY36" fmla="*/ 341087 h 432233"/>
              <a:gd name="connsiteX37" fmla="*/ 3181289 w 3675241"/>
              <a:gd name="connsiteY37" fmla="*/ 346967 h 432233"/>
              <a:gd name="connsiteX38" fmla="*/ 3195990 w 3675241"/>
              <a:gd name="connsiteY38" fmla="*/ 352847 h 432233"/>
              <a:gd name="connsiteX39" fmla="*/ 3251854 w 3675241"/>
              <a:gd name="connsiteY39" fmla="*/ 358728 h 432233"/>
              <a:gd name="connsiteX40" fmla="*/ 3316538 w 3675241"/>
              <a:gd name="connsiteY40" fmla="*/ 367548 h 432233"/>
              <a:gd name="connsiteX41" fmla="*/ 3366521 w 3675241"/>
              <a:gd name="connsiteY41" fmla="*/ 373429 h 432233"/>
              <a:gd name="connsiteX42" fmla="*/ 3375342 w 3675241"/>
              <a:gd name="connsiteY42" fmla="*/ 379309 h 432233"/>
              <a:gd name="connsiteX43" fmla="*/ 3401803 w 3675241"/>
              <a:gd name="connsiteY43" fmla="*/ 388130 h 432233"/>
              <a:gd name="connsiteX44" fmla="*/ 3472368 w 3675241"/>
              <a:gd name="connsiteY44" fmla="*/ 396950 h 432233"/>
              <a:gd name="connsiteX45" fmla="*/ 3531172 w 3675241"/>
              <a:gd name="connsiteY45" fmla="*/ 408711 h 432233"/>
              <a:gd name="connsiteX46" fmla="*/ 3548813 w 3675241"/>
              <a:gd name="connsiteY46" fmla="*/ 414591 h 432233"/>
              <a:gd name="connsiteX47" fmla="*/ 3675241 w 3675241"/>
              <a:gd name="connsiteY47" fmla="*/ 432233 h 432233"/>
              <a:gd name="connsiteX48" fmla="*/ 3666421 w 3675241"/>
              <a:gd name="connsiteY48" fmla="*/ 426352 h 432233"/>
              <a:gd name="connsiteX0" fmla="*/ 0 w 3675241"/>
              <a:gd name="connsiteY0" fmla="*/ 5905 h 432233"/>
              <a:gd name="connsiteX1" fmla="*/ 164651 w 3675241"/>
              <a:gd name="connsiteY1" fmla="*/ 24 h 432233"/>
              <a:gd name="connsiteX2" fmla="*/ 270498 w 3675241"/>
              <a:gd name="connsiteY2" fmla="*/ 17665 h 432233"/>
              <a:gd name="connsiteX3" fmla="*/ 320481 w 3675241"/>
              <a:gd name="connsiteY3" fmla="*/ 26486 h 432233"/>
              <a:gd name="connsiteX4" fmla="*/ 396926 w 3675241"/>
              <a:gd name="connsiteY4" fmla="*/ 50008 h 432233"/>
              <a:gd name="connsiteX5" fmla="*/ 443969 w 3675241"/>
              <a:gd name="connsiteY5" fmla="*/ 67649 h 432233"/>
              <a:gd name="connsiteX6" fmla="*/ 467491 w 3675241"/>
              <a:gd name="connsiteY6" fmla="*/ 73529 h 432233"/>
              <a:gd name="connsiteX7" fmla="*/ 493953 w 3675241"/>
              <a:gd name="connsiteY7" fmla="*/ 82350 h 432233"/>
              <a:gd name="connsiteX8" fmla="*/ 532175 w 3675241"/>
              <a:gd name="connsiteY8" fmla="*/ 91170 h 432233"/>
              <a:gd name="connsiteX9" fmla="*/ 555697 w 3675241"/>
              <a:gd name="connsiteY9" fmla="*/ 99991 h 432233"/>
              <a:gd name="connsiteX10" fmla="*/ 585099 w 3675241"/>
              <a:gd name="connsiteY10" fmla="*/ 105871 h 432233"/>
              <a:gd name="connsiteX11" fmla="*/ 599800 w 3675241"/>
              <a:gd name="connsiteY11" fmla="*/ 111752 h 432233"/>
              <a:gd name="connsiteX12" fmla="*/ 623321 w 3675241"/>
              <a:gd name="connsiteY12" fmla="*/ 117632 h 432233"/>
              <a:gd name="connsiteX13" fmla="*/ 993785 w 3675241"/>
              <a:gd name="connsiteY13" fmla="*/ 111752 h 432233"/>
              <a:gd name="connsiteX14" fmla="*/ 1154066 w 3675241"/>
              <a:gd name="connsiteY14" fmla="*/ 149227 h 432233"/>
              <a:gd name="connsiteX15" fmla="*/ 1334848 w 3675241"/>
              <a:gd name="connsiteY15" fmla="*/ 114692 h 432233"/>
              <a:gd name="connsiteX16" fmla="*/ 1358369 w 3675241"/>
              <a:gd name="connsiteY16" fmla="*/ 117632 h 432233"/>
              <a:gd name="connsiteX17" fmla="*/ 1390711 w 3675241"/>
              <a:gd name="connsiteY17" fmla="*/ 126453 h 432233"/>
              <a:gd name="connsiteX18" fmla="*/ 1437754 w 3675241"/>
              <a:gd name="connsiteY18" fmla="*/ 132333 h 432233"/>
              <a:gd name="connsiteX19" fmla="*/ 1455396 w 3675241"/>
              <a:gd name="connsiteY19" fmla="*/ 158795 h 432233"/>
              <a:gd name="connsiteX20" fmla="*/ 1481857 w 3675241"/>
              <a:gd name="connsiteY20" fmla="*/ 164675 h 432233"/>
              <a:gd name="connsiteX21" fmla="*/ 1525960 w 3675241"/>
              <a:gd name="connsiteY21" fmla="*/ 170555 h 432233"/>
              <a:gd name="connsiteX22" fmla="*/ 1614166 w 3675241"/>
              <a:gd name="connsiteY22" fmla="*/ 185256 h 432233"/>
              <a:gd name="connsiteX23" fmla="*/ 1649448 w 3675241"/>
              <a:gd name="connsiteY23" fmla="*/ 194077 h 432233"/>
              <a:gd name="connsiteX24" fmla="*/ 1761176 w 3675241"/>
              <a:gd name="connsiteY24" fmla="*/ 214658 h 432233"/>
              <a:gd name="connsiteX25" fmla="*/ 1911126 w 3675241"/>
              <a:gd name="connsiteY25" fmla="*/ 241120 h 432233"/>
              <a:gd name="connsiteX26" fmla="*/ 2069896 w 3675241"/>
              <a:gd name="connsiteY26" fmla="*/ 264642 h 432233"/>
              <a:gd name="connsiteX27" fmla="*/ 2099298 w 3675241"/>
              <a:gd name="connsiteY27" fmla="*/ 270522 h 432233"/>
              <a:gd name="connsiteX28" fmla="*/ 2149281 w 3675241"/>
              <a:gd name="connsiteY28" fmla="*/ 276402 h 432233"/>
              <a:gd name="connsiteX29" fmla="*/ 2704978 w 3675241"/>
              <a:gd name="connsiteY29" fmla="*/ 279343 h 432233"/>
              <a:gd name="connsiteX30" fmla="*/ 2731439 w 3675241"/>
              <a:gd name="connsiteY30" fmla="*/ 285223 h 432233"/>
              <a:gd name="connsiteX31" fmla="*/ 2834346 w 3675241"/>
              <a:gd name="connsiteY31" fmla="*/ 294044 h 432233"/>
              <a:gd name="connsiteX32" fmla="*/ 2957834 w 3675241"/>
              <a:gd name="connsiteY32" fmla="*/ 302864 h 432233"/>
              <a:gd name="connsiteX33" fmla="*/ 3007818 w 3675241"/>
              <a:gd name="connsiteY33" fmla="*/ 308744 h 432233"/>
              <a:gd name="connsiteX34" fmla="*/ 3046040 w 3675241"/>
              <a:gd name="connsiteY34" fmla="*/ 317565 h 432233"/>
              <a:gd name="connsiteX35" fmla="*/ 3075442 w 3675241"/>
              <a:gd name="connsiteY35" fmla="*/ 323445 h 432233"/>
              <a:gd name="connsiteX36" fmla="*/ 3151887 w 3675241"/>
              <a:gd name="connsiteY36" fmla="*/ 341087 h 432233"/>
              <a:gd name="connsiteX37" fmla="*/ 3181289 w 3675241"/>
              <a:gd name="connsiteY37" fmla="*/ 346967 h 432233"/>
              <a:gd name="connsiteX38" fmla="*/ 3195990 w 3675241"/>
              <a:gd name="connsiteY38" fmla="*/ 352847 h 432233"/>
              <a:gd name="connsiteX39" fmla="*/ 3251854 w 3675241"/>
              <a:gd name="connsiteY39" fmla="*/ 358728 h 432233"/>
              <a:gd name="connsiteX40" fmla="*/ 3316538 w 3675241"/>
              <a:gd name="connsiteY40" fmla="*/ 367548 h 432233"/>
              <a:gd name="connsiteX41" fmla="*/ 3366521 w 3675241"/>
              <a:gd name="connsiteY41" fmla="*/ 373429 h 432233"/>
              <a:gd name="connsiteX42" fmla="*/ 3375342 w 3675241"/>
              <a:gd name="connsiteY42" fmla="*/ 379309 h 432233"/>
              <a:gd name="connsiteX43" fmla="*/ 3401803 w 3675241"/>
              <a:gd name="connsiteY43" fmla="*/ 388130 h 432233"/>
              <a:gd name="connsiteX44" fmla="*/ 3472368 w 3675241"/>
              <a:gd name="connsiteY44" fmla="*/ 396950 h 432233"/>
              <a:gd name="connsiteX45" fmla="*/ 3531172 w 3675241"/>
              <a:gd name="connsiteY45" fmla="*/ 408711 h 432233"/>
              <a:gd name="connsiteX46" fmla="*/ 3548813 w 3675241"/>
              <a:gd name="connsiteY46" fmla="*/ 414591 h 432233"/>
              <a:gd name="connsiteX47" fmla="*/ 3675241 w 3675241"/>
              <a:gd name="connsiteY47" fmla="*/ 432233 h 432233"/>
              <a:gd name="connsiteX48" fmla="*/ 3666421 w 3675241"/>
              <a:gd name="connsiteY48" fmla="*/ 426352 h 432233"/>
              <a:gd name="connsiteX0" fmla="*/ 0 w 3675241"/>
              <a:gd name="connsiteY0" fmla="*/ 5905 h 432233"/>
              <a:gd name="connsiteX1" fmla="*/ 164651 w 3675241"/>
              <a:gd name="connsiteY1" fmla="*/ 24 h 432233"/>
              <a:gd name="connsiteX2" fmla="*/ 270498 w 3675241"/>
              <a:gd name="connsiteY2" fmla="*/ 17665 h 432233"/>
              <a:gd name="connsiteX3" fmla="*/ 320481 w 3675241"/>
              <a:gd name="connsiteY3" fmla="*/ 26486 h 432233"/>
              <a:gd name="connsiteX4" fmla="*/ 396926 w 3675241"/>
              <a:gd name="connsiteY4" fmla="*/ 50008 h 432233"/>
              <a:gd name="connsiteX5" fmla="*/ 443969 w 3675241"/>
              <a:gd name="connsiteY5" fmla="*/ 67649 h 432233"/>
              <a:gd name="connsiteX6" fmla="*/ 467491 w 3675241"/>
              <a:gd name="connsiteY6" fmla="*/ 73529 h 432233"/>
              <a:gd name="connsiteX7" fmla="*/ 493953 w 3675241"/>
              <a:gd name="connsiteY7" fmla="*/ 82350 h 432233"/>
              <a:gd name="connsiteX8" fmla="*/ 532175 w 3675241"/>
              <a:gd name="connsiteY8" fmla="*/ 91170 h 432233"/>
              <a:gd name="connsiteX9" fmla="*/ 555697 w 3675241"/>
              <a:gd name="connsiteY9" fmla="*/ 99991 h 432233"/>
              <a:gd name="connsiteX10" fmla="*/ 585099 w 3675241"/>
              <a:gd name="connsiteY10" fmla="*/ 105871 h 432233"/>
              <a:gd name="connsiteX11" fmla="*/ 599800 w 3675241"/>
              <a:gd name="connsiteY11" fmla="*/ 111752 h 432233"/>
              <a:gd name="connsiteX12" fmla="*/ 623321 w 3675241"/>
              <a:gd name="connsiteY12" fmla="*/ 117632 h 432233"/>
              <a:gd name="connsiteX13" fmla="*/ 865484 w 3675241"/>
              <a:gd name="connsiteY13" fmla="*/ 95492 h 432233"/>
              <a:gd name="connsiteX14" fmla="*/ 1154066 w 3675241"/>
              <a:gd name="connsiteY14" fmla="*/ 149227 h 432233"/>
              <a:gd name="connsiteX15" fmla="*/ 1334848 w 3675241"/>
              <a:gd name="connsiteY15" fmla="*/ 114692 h 432233"/>
              <a:gd name="connsiteX16" fmla="*/ 1358369 w 3675241"/>
              <a:gd name="connsiteY16" fmla="*/ 117632 h 432233"/>
              <a:gd name="connsiteX17" fmla="*/ 1390711 w 3675241"/>
              <a:gd name="connsiteY17" fmla="*/ 126453 h 432233"/>
              <a:gd name="connsiteX18" fmla="*/ 1437754 w 3675241"/>
              <a:gd name="connsiteY18" fmla="*/ 132333 h 432233"/>
              <a:gd name="connsiteX19" fmla="*/ 1455396 w 3675241"/>
              <a:gd name="connsiteY19" fmla="*/ 158795 h 432233"/>
              <a:gd name="connsiteX20" fmla="*/ 1481857 w 3675241"/>
              <a:gd name="connsiteY20" fmla="*/ 164675 h 432233"/>
              <a:gd name="connsiteX21" fmla="*/ 1525960 w 3675241"/>
              <a:gd name="connsiteY21" fmla="*/ 170555 h 432233"/>
              <a:gd name="connsiteX22" fmla="*/ 1614166 w 3675241"/>
              <a:gd name="connsiteY22" fmla="*/ 185256 h 432233"/>
              <a:gd name="connsiteX23" fmla="*/ 1649448 w 3675241"/>
              <a:gd name="connsiteY23" fmla="*/ 194077 h 432233"/>
              <a:gd name="connsiteX24" fmla="*/ 1761176 w 3675241"/>
              <a:gd name="connsiteY24" fmla="*/ 214658 h 432233"/>
              <a:gd name="connsiteX25" fmla="*/ 1911126 w 3675241"/>
              <a:gd name="connsiteY25" fmla="*/ 241120 h 432233"/>
              <a:gd name="connsiteX26" fmla="*/ 2069896 w 3675241"/>
              <a:gd name="connsiteY26" fmla="*/ 264642 h 432233"/>
              <a:gd name="connsiteX27" fmla="*/ 2099298 w 3675241"/>
              <a:gd name="connsiteY27" fmla="*/ 270522 h 432233"/>
              <a:gd name="connsiteX28" fmla="*/ 2149281 w 3675241"/>
              <a:gd name="connsiteY28" fmla="*/ 276402 h 432233"/>
              <a:gd name="connsiteX29" fmla="*/ 2704978 w 3675241"/>
              <a:gd name="connsiteY29" fmla="*/ 279343 h 432233"/>
              <a:gd name="connsiteX30" fmla="*/ 2731439 w 3675241"/>
              <a:gd name="connsiteY30" fmla="*/ 285223 h 432233"/>
              <a:gd name="connsiteX31" fmla="*/ 2834346 w 3675241"/>
              <a:gd name="connsiteY31" fmla="*/ 294044 h 432233"/>
              <a:gd name="connsiteX32" fmla="*/ 2957834 w 3675241"/>
              <a:gd name="connsiteY32" fmla="*/ 302864 h 432233"/>
              <a:gd name="connsiteX33" fmla="*/ 3007818 w 3675241"/>
              <a:gd name="connsiteY33" fmla="*/ 308744 h 432233"/>
              <a:gd name="connsiteX34" fmla="*/ 3046040 w 3675241"/>
              <a:gd name="connsiteY34" fmla="*/ 317565 h 432233"/>
              <a:gd name="connsiteX35" fmla="*/ 3075442 w 3675241"/>
              <a:gd name="connsiteY35" fmla="*/ 323445 h 432233"/>
              <a:gd name="connsiteX36" fmla="*/ 3151887 w 3675241"/>
              <a:gd name="connsiteY36" fmla="*/ 341087 h 432233"/>
              <a:gd name="connsiteX37" fmla="*/ 3181289 w 3675241"/>
              <a:gd name="connsiteY37" fmla="*/ 346967 h 432233"/>
              <a:gd name="connsiteX38" fmla="*/ 3195990 w 3675241"/>
              <a:gd name="connsiteY38" fmla="*/ 352847 h 432233"/>
              <a:gd name="connsiteX39" fmla="*/ 3251854 w 3675241"/>
              <a:gd name="connsiteY39" fmla="*/ 358728 h 432233"/>
              <a:gd name="connsiteX40" fmla="*/ 3316538 w 3675241"/>
              <a:gd name="connsiteY40" fmla="*/ 367548 h 432233"/>
              <a:gd name="connsiteX41" fmla="*/ 3366521 w 3675241"/>
              <a:gd name="connsiteY41" fmla="*/ 373429 h 432233"/>
              <a:gd name="connsiteX42" fmla="*/ 3375342 w 3675241"/>
              <a:gd name="connsiteY42" fmla="*/ 379309 h 432233"/>
              <a:gd name="connsiteX43" fmla="*/ 3401803 w 3675241"/>
              <a:gd name="connsiteY43" fmla="*/ 388130 h 432233"/>
              <a:gd name="connsiteX44" fmla="*/ 3472368 w 3675241"/>
              <a:gd name="connsiteY44" fmla="*/ 396950 h 432233"/>
              <a:gd name="connsiteX45" fmla="*/ 3531172 w 3675241"/>
              <a:gd name="connsiteY45" fmla="*/ 408711 h 432233"/>
              <a:gd name="connsiteX46" fmla="*/ 3548813 w 3675241"/>
              <a:gd name="connsiteY46" fmla="*/ 414591 h 432233"/>
              <a:gd name="connsiteX47" fmla="*/ 3675241 w 3675241"/>
              <a:gd name="connsiteY47" fmla="*/ 432233 h 432233"/>
              <a:gd name="connsiteX48" fmla="*/ 3666421 w 3675241"/>
              <a:gd name="connsiteY48" fmla="*/ 426352 h 432233"/>
              <a:gd name="connsiteX0" fmla="*/ 0 w 3675241"/>
              <a:gd name="connsiteY0" fmla="*/ 5905 h 432233"/>
              <a:gd name="connsiteX1" fmla="*/ 164651 w 3675241"/>
              <a:gd name="connsiteY1" fmla="*/ 24 h 432233"/>
              <a:gd name="connsiteX2" fmla="*/ 270498 w 3675241"/>
              <a:gd name="connsiteY2" fmla="*/ 17665 h 432233"/>
              <a:gd name="connsiteX3" fmla="*/ 320481 w 3675241"/>
              <a:gd name="connsiteY3" fmla="*/ 26486 h 432233"/>
              <a:gd name="connsiteX4" fmla="*/ 396926 w 3675241"/>
              <a:gd name="connsiteY4" fmla="*/ 50008 h 432233"/>
              <a:gd name="connsiteX5" fmla="*/ 443969 w 3675241"/>
              <a:gd name="connsiteY5" fmla="*/ 67649 h 432233"/>
              <a:gd name="connsiteX6" fmla="*/ 493953 w 3675241"/>
              <a:gd name="connsiteY6" fmla="*/ 82350 h 432233"/>
              <a:gd name="connsiteX7" fmla="*/ 532175 w 3675241"/>
              <a:gd name="connsiteY7" fmla="*/ 91170 h 432233"/>
              <a:gd name="connsiteX8" fmla="*/ 555697 w 3675241"/>
              <a:gd name="connsiteY8" fmla="*/ 99991 h 432233"/>
              <a:gd name="connsiteX9" fmla="*/ 585099 w 3675241"/>
              <a:gd name="connsiteY9" fmla="*/ 105871 h 432233"/>
              <a:gd name="connsiteX10" fmla="*/ 599800 w 3675241"/>
              <a:gd name="connsiteY10" fmla="*/ 111752 h 432233"/>
              <a:gd name="connsiteX11" fmla="*/ 623321 w 3675241"/>
              <a:gd name="connsiteY11" fmla="*/ 117632 h 432233"/>
              <a:gd name="connsiteX12" fmla="*/ 865484 w 3675241"/>
              <a:gd name="connsiteY12" fmla="*/ 95492 h 432233"/>
              <a:gd name="connsiteX13" fmla="*/ 1154066 w 3675241"/>
              <a:gd name="connsiteY13" fmla="*/ 149227 h 432233"/>
              <a:gd name="connsiteX14" fmla="*/ 1334848 w 3675241"/>
              <a:gd name="connsiteY14" fmla="*/ 114692 h 432233"/>
              <a:gd name="connsiteX15" fmla="*/ 1358369 w 3675241"/>
              <a:gd name="connsiteY15" fmla="*/ 117632 h 432233"/>
              <a:gd name="connsiteX16" fmla="*/ 1390711 w 3675241"/>
              <a:gd name="connsiteY16" fmla="*/ 126453 h 432233"/>
              <a:gd name="connsiteX17" fmla="*/ 1437754 w 3675241"/>
              <a:gd name="connsiteY17" fmla="*/ 132333 h 432233"/>
              <a:gd name="connsiteX18" fmla="*/ 1455396 w 3675241"/>
              <a:gd name="connsiteY18" fmla="*/ 158795 h 432233"/>
              <a:gd name="connsiteX19" fmla="*/ 1481857 w 3675241"/>
              <a:gd name="connsiteY19" fmla="*/ 164675 h 432233"/>
              <a:gd name="connsiteX20" fmla="*/ 1525960 w 3675241"/>
              <a:gd name="connsiteY20" fmla="*/ 170555 h 432233"/>
              <a:gd name="connsiteX21" fmla="*/ 1614166 w 3675241"/>
              <a:gd name="connsiteY21" fmla="*/ 185256 h 432233"/>
              <a:gd name="connsiteX22" fmla="*/ 1649448 w 3675241"/>
              <a:gd name="connsiteY22" fmla="*/ 194077 h 432233"/>
              <a:gd name="connsiteX23" fmla="*/ 1761176 w 3675241"/>
              <a:gd name="connsiteY23" fmla="*/ 214658 h 432233"/>
              <a:gd name="connsiteX24" fmla="*/ 1911126 w 3675241"/>
              <a:gd name="connsiteY24" fmla="*/ 241120 h 432233"/>
              <a:gd name="connsiteX25" fmla="*/ 2069896 w 3675241"/>
              <a:gd name="connsiteY25" fmla="*/ 264642 h 432233"/>
              <a:gd name="connsiteX26" fmla="*/ 2099298 w 3675241"/>
              <a:gd name="connsiteY26" fmla="*/ 270522 h 432233"/>
              <a:gd name="connsiteX27" fmla="*/ 2149281 w 3675241"/>
              <a:gd name="connsiteY27" fmla="*/ 276402 h 432233"/>
              <a:gd name="connsiteX28" fmla="*/ 2704978 w 3675241"/>
              <a:gd name="connsiteY28" fmla="*/ 279343 h 432233"/>
              <a:gd name="connsiteX29" fmla="*/ 2731439 w 3675241"/>
              <a:gd name="connsiteY29" fmla="*/ 285223 h 432233"/>
              <a:gd name="connsiteX30" fmla="*/ 2834346 w 3675241"/>
              <a:gd name="connsiteY30" fmla="*/ 294044 h 432233"/>
              <a:gd name="connsiteX31" fmla="*/ 2957834 w 3675241"/>
              <a:gd name="connsiteY31" fmla="*/ 302864 h 432233"/>
              <a:gd name="connsiteX32" fmla="*/ 3007818 w 3675241"/>
              <a:gd name="connsiteY32" fmla="*/ 308744 h 432233"/>
              <a:gd name="connsiteX33" fmla="*/ 3046040 w 3675241"/>
              <a:gd name="connsiteY33" fmla="*/ 317565 h 432233"/>
              <a:gd name="connsiteX34" fmla="*/ 3075442 w 3675241"/>
              <a:gd name="connsiteY34" fmla="*/ 323445 h 432233"/>
              <a:gd name="connsiteX35" fmla="*/ 3151887 w 3675241"/>
              <a:gd name="connsiteY35" fmla="*/ 341087 h 432233"/>
              <a:gd name="connsiteX36" fmla="*/ 3181289 w 3675241"/>
              <a:gd name="connsiteY36" fmla="*/ 346967 h 432233"/>
              <a:gd name="connsiteX37" fmla="*/ 3195990 w 3675241"/>
              <a:gd name="connsiteY37" fmla="*/ 352847 h 432233"/>
              <a:gd name="connsiteX38" fmla="*/ 3251854 w 3675241"/>
              <a:gd name="connsiteY38" fmla="*/ 358728 h 432233"/>
              <a:gd name="connsiteX39" fmla="*/ 3316538 w 3675241"/>
              <a:gd name="connsiteY39" fmla="*/ 367548 h 432233"/>
              <a:gd name="connsiteX40" fmla="*/ 3366521 w 3675241"/>
              <a:gd name="connsiteY40" fmla="*/ 373429 h 432233"/>
              <a:gd name="connsiteX41" fmla="*/ 3375342 w 3675241"/>
              <a:gd name="connsiteY41" fmla="*/ 379309 h 432233"/>
              <a:gd name="connsiteX42" fmla="*/ 3401803 w 3675241"/>
              <a:gd name="connsiteY42" fmla="*/ 388130 h 432233"/>
              <a:gd name="connsiteX43" fmla="*/ 3472368 w 3675241"/>
              <a:gd name="connsiteY43" fmla="*/ 396950 h 432233"/>
              <a:gd name="connsiteX44" fmla="*/ 3531172 w 3675241"/>
              <a:gd name="connsiteY44" fmla="*/ 408711 h 432233"/>
              <a:gd name="connsiteX45" fmla="*/ 3548813 w 3675241"/>
              <a:gd name="connsiteY45" fmla="*/ 414591 h 432233"/>
              <a:gd name="connsiteX46" fmla="*/ 3675241 w 3675241"/>
              <a:gd name="connsiteY46" fmla="*/ 432233 h 432233"/>
              <a:gd name="connsiteX47" fmla="*/ 3666421 w 3675241"/>
              <a:gd name="connsiteY47" fmla="*/ 426352 h 432233"/>
              <a:gd name="connsiteX0" fmla="*/ 0 w 3675241"/>
              <a:gd name="connsiteY0" fmla="*/ 5905 h 432233"/>
              <a:gd name="connsiteX1" fmla="*/ 164651 w 3675241"/>
              <a:gd name="connsiteY1" fmla="*/ 24 h 432233"/>
              <a:gd name="connsiteX2" fmla="*/ 270498 w 3675241"/>
              <a:gd name="connsiteY2" fmla="*/ 17665 h 432233"/>
              <a:gd name="connsiteX3" fmla="*/ 320481 w 3675241"/>
              <a:gd name="connsiteY3" fmla="*/ 26486 h 432233"/>
              <a:gd name="connsiteX4" fmla="*/ 396926 w 3675241"/>
              <a:gd name="connsiteY4" fmla="*/ 50008 h 432233"/>
              <a:gd name="connsiteX5" fmla="*/ 443969 w 3675241"/>
              <a:gd name="connsiteY5" fmla="*/ 67649 h 432233"/>
              <a:gd name="connsiteX6" fmla="*/ 493953 w 3675241"/>
              <a:gd name="connsiteY6" fmla="*/ 82350 h 432233"/>
              <a:gd name="connsiteX7" fmla="*/ 555697 w 3675241"/>
              <a:gd name="connsiteY7" fmla="*/ 99991 h 432233"/>
              <a:gd name="connsiteX8" fmla="*/ 585099 w 3675241"/>
              <a:gd name="connsiteY8" fmla="*/ 105871 h 432233"/>
              <a:gd name="connsiteX9" fmla="*/ 599800 w 3675241"/>
              <a:gd name="connsiteY9" fmla="*/ 111752 h 432233"/>
              <a:gd name="connsiteX10" fmla="*/ 623321 w 3675241"/>
              <a:gd name="connsiteY10" fmla="*/ 117632 h 432233"/>
              <a:gd name="connsiteX11" fmla="*/ 865484 w 3675241"/>
              <a:gd name="connsiteY11" fmla="*/ 95492 h 432233"/>
              <a:gd name="connsiteX12" fmla="*/ 1154066 w 3675241"/>
              <a:gd name="connsiteY12" fmla="*/ 149227 h 432233"/>
              <a:gd name="connsiteX13" fmla="*/ 1334848 w 3675241"/>
              <a:gd name="connsiteY13" fmla="*/ 114692 h 432233"/>
              <a:gd name="connsiteX14" fmla="*/ 1358369 w 3675241"/>
              <a:gd name="connsiteY14" fmla="*/ 117632 h 432233"/>
              <a:gd name="connsiteX15" fmla="*/ 1390711 w 3675241"/>
              <a:gd name="connsiteY15" fmla="*/ 126453 h 432233"/>
              <a:gd name="connsiteX16" fmla="*/ 1437754 w 3675241"/>
              <a:gd name="connsiteY16" fmla="*/ 132333 h 432233"/>
              <a:gd name="connsiteX17" fmla="*/ 1455396 w 3675241"/>
              <a:gd name="connsiteY17" fmla="*/ 158795 h 432233"/>
              <a:gd name="connsiteX18" fmla="*/ 1481857 w 3675241"/>
              <a:gd name="connsiteY18" fmla="*/ 164675 h 432233"/>
              <a:gd name="connsiteX19" fmla="*/ 1525960 w 3675241"/>
              <a:gd name="connsiteY19" fmla="*/ 170555 h 432233"/>
              <a:gd name="connsiteX20" fmla="*/ 1614166 w 3675241"/>
              <a:gd name="connsiteY20" fmla="*/ 185256 h 432233"/>
              <a:gd name="connsiteX21" fmla="*/ 1649448 w 3675241"/>
              <a:gd name="connsiteY21" fmla="*/ 194077 h 432233"/>
              <a:gd name="connsiteX22" fmla="*/ 1761176 w 3675241"/>
              <a:gd name="connsiteY22" fmla="*/ 214658 h 432233"/>
              <a:gd name="connsiteX23" fmla="*/ 1911126 w 3675241"/>
              <a:gd name="connsiteY23" fmla="*/ 241120 h 432233"/>
              <a:gd name="connsiteX24" fmla="*/ 2069896 w 3675241"/>
              <a:gd name="connsiteY24" fmla="*/ 264642 h 432233"/>
              <a:gd name="connsiteX25" fmla="*/ 2099298 w 3675241"/>
              <a:gd name="connsiteY25" fmla="*/ 270522 h 432233"/>
              <a:gd name="connsiteX26" fmla="*/ 2149281 w 3675241"/>
              <a:gd name="connsiteY26" fmla="*/ 276402 h 432233"/>
              <a:gd name="connsiteX27" fmla="*/ 2704978 w 3675241"/>
              <a:gd name="connsiteY27" fmla="*/ 279343 h 432233"/>
              <a:gd name="connsiteX28" fmla="*/ 2731439 w 3675241"/>
              <a:gd name="connsiteY28" fmla="*/ 285223 h 432233"/>
              <a:gd name="connsiteX29" fmla="*/ 2834346 w 3675241"/>
              <a:gd name="connsiteY29" fmla="*/ 294044 h 432233"/>
              <a:gd name="connsiteX30" fmla="*/ 2957834 w 3675241"/>
              <a:gd name="connsiteY30" fmla="*/ 302864 h 432233"/>
              <a:gd name="connsiteX31" fmla="*/ 3007818 w 3675241"/>
              <a:gd name="connsiteY31" fmla="*/ 308744 h 432233"/>
              <a:gd name="connsiteX32" fmla="*/ 3046040 w 3675241"/>
              <a:gd name="connsiteY32" fmla="*/ 317565 h 432233"/>
              <a:gd name="connsiteX33" fmla="*/ 3075442 w 3675241"/>
              <a:gd name="connsiteY33" fmla="*/ 323445 h 432233"/>
              <a:gd name="connsiteX34" fmla="*/ 3151887 w 3675241"/>
              <a:gd name="connsiteY34" fmla="*/ 341087 h 432233"/>
              <a:gd name="connsiteX35" fmla="*/ 3181289 w 3675241"/>
              <a:gd name="connsiteY35" fmla="*/ 346967 h 432233"/>
              <a:gd name="connsiteX36" fmla="*/ 3195990 w 3675241"/>
              <a:gd name="connsiteY36" fmla="*/ 352847 h 432233"/>
              <a:gd name="connsiteX37" fmla="*/ 3251854 w 3675241"/>
              <a:gd name="connsiteY37" fmla="*/ 358728 h 432233"/>
              <a:gd name="connsiteX38" fmla="*/ 3316538 w 3675241"/>
              <a:gd name="connsiteY38" fmla="*/ 367548 h 432233"/>
              <a:gd name="connsiteX39" fmla="*/ 3366521 w 3675241"/>
              <a:gd name="connsiteY39" fmla="*/ 373429 h 432233"/>
              <a:gd name="connsiteX40" fmla="*/ 3375342 w 3675241"/>
              <a:gd name="connsiteY40" fmla="*/ 379309 h 432233"/>
              <a:gd name="connsiteX41" fmla="*/ 3401803 w 3675241"/>
              <a:gd name="connsiteY41" fmla="*/ 388130 h 432233"/>
              <a:gd name="connsiteX42" fmla="*/ 3472368 w 3675241"/>
              <a:gd name="connsiteY42" fmla="*/ 396950 h 432233"/>
              <a:gd name="connsiteX43" fmla="*/ 3531172 w 3675241"/>
              <a:gd name="connsiteY43" fmla="*/ 408711 h 432233"/>
              <a:gd name="connsiteX44" fmla="*/ 3548813 w 3675241"/>
              <a:gd name="connsiteY44" fmla="*/ 414591 h 432233"/>
              <a:gd name="connsiteX45" fmla="*/ 3675241 w 3675241"/>
              <a:gd name="connsiteY45" fmla="*/ 432233 h 432233"/>
              <a:gd name="connsiteX46" fmla="*/ 3666421 w 3675241"/>
              <a:gd name="connsiteY46" fmla="*/ 426352 h 432233"/>
              <a:gd name="connsiteX0" fmla="*/ 0 w 3675241"/>
              <a:gd name="connsiteY0" fmla="*/ 5905 h 432233"/>
              <a:gd name="connsiteX1" fmla="*/ 164651 w 3675241"/>
              <a:gd name="connsiteY1" fmla="*/ 24 h 432233"/>
              <a:gd name="connsiteX2" fmla="*/ 270498 w 3675241"/>
              <a:gd name="connsiteY2" fmla="*/ 17665 h 432233"/>
              <a:gd name="connsiteX3" fmla="*/ 320481 w 3675241"/>
              <a:gd name="connsiteY3" fmla="*/ 26486 h 432233"/>
              <a:gd name="connsiteX4" fmla="*/ 396926 w 3675241"/>
              <a:gd name="connsiteY4" fmla="*/ 50008 h 432233"/>
              <a:gd name="connsiteX5" fmla="*/ 443969 w 3675241"/>
              <a:gd name="connsiteY5" fmla="*/ 67649 h 432233"/>
              <a:gd name="connsiteX6" fmla="*/ 493953 w 3675241"/>
              <a:gd name="connsiteY6" fmla="*/ 82350 h 432233"/>
              <a:gd name="connsiteX7" fmla="*/ 555697 w 3675241"/>
              <a:gd name="connsiteY7" fmla="*/ 99991 h 432233"/>
              <a:gd name="connsiteX8" fmla="*/ 585099 w 3675241"/>
              <a:gd name="connsiteY8" fmla="*/ 105871 h 432233"/>
              <a:gd name="connsiteX9" fmla="*/ 623321 w 3675241"/>
              <a:gd name="connsiteY9" fmla="*/ 117632 h 432233"/>
              <a:gd name="connsiteX10" fmla="*/ 865484 w 3675241"/>
              <a:gd name="connsiteY10" fmla="*/ 95492 h 432233"/>
              <a:gd name="connsiteX11" fmla="*/ 1154066 w 3675241"/>
              <a:gd name="connsiteY11" fmla="*/ 149227 h 432233"/>
              <a:gd name="connsiteX12" fmla="*/ 1334848 w 3675241"/>
              <a:gd name="connsiteY12" fmla="*/ 114692 h 432233"/>
              <a:gd name="connsiteX13" fmla="*/ 1358369 w 3675241"/>
              <a:gd name="connsiteY13" fmla="*/ 117632 h 432233"/>
              <a:gd name="connsiteX14" fmla="*/ 1390711 w 3675241"/>
              <a:gd name="connsiteY14" fmla="*/ 126453 h 432233"/>
              <a:gd name="connsiteX15" fmla="*/ 1437754 w 3675241"/>
              <a:gd name="connsiteY15" fmla="*/ 132333 h 432233"/>
              <a:gd name="connsiteX16" fmla="*/ 1455396 w 3675241"/>
              <a:gd name="connsiteY16" fmla="*/ 158795 h 432233"/>
              <a:gd name="connsiteX17" fmla="*/ 1481857 w 3675241"/>
              <a:gd name="connsiteY17" fmla="*/ 164675 h 432233"/>
              <a:gd name="connsiteX18" fmla="*/ 1525960 w 3675241"/>
              <a:gd name="connsiteY18" fmla="*/ 170555 h 432233"/>
              <a:gd name="connsiteX19" fmla="*/ 1614166 w 3675241"/>
              <a:gd name="connsiteY19" fmla="*/ 185256 h 432233"/>
              <a:gd name="connsiteX20" fmla="*/ 1649448 w 3675241"/>
              <a:gd name="connsiteY20" fmla="*/ 194077 h 432233"/>
              <a:gd name="connsiteX21" fmla="*/ 1761176 w 3675241"/>
              <a:gd name="connsiteY21" fmla="*/ 214658 h 432233"/>
              <a:gd name="connsiteX22" fmla="*/ 1911126 w 3675241"/>
              <a:gd name="connsiteY22" fmla="*/ 241120 h 432233"/>
              <a:gd name="connsiteX23" fmla="*/ 2069896 w 3675241"/>
              <a:gd name="connsiteY23" fmla="*/ 264642 h 432233"/>
              <a:gd name="connsiteX24" fmla="*/ 2099298 w 3675241"/>
              <a:gd name="connsiteY24" fmla="*/ 270522 h 432233"/>
              <a:gd name="connsiteX25" fmla="*/ 2149281 w 3675241"/>
              <a:gd name="connsiteY25" fmla="*/ 276402 h 432233"/>
              <a:gd name="connsiteX26" fmla="*/ 2704978 w 3675241"/>
              <a:gd name="connsiteY26" fmla="*/ 279343 h 432233"/>
              <a:gd name="connsiteX27" fmla="*/ 2731439 w 3675241"/>
              <a:gd name="connsiteY27" fmla="*/ 285223 h 432233"/>
              <a:gd name="connsiteX28" fmla="*/ 2834346 w 3675241"/>
              <a:gd name="connsiteY28" fmla="*/ 294044 h 432233"/>
              <a:gd name="connsiteX29" fmla="*/ 2957834 w 3675241"/>
              <a:gd name="connsiteY29" fmla="*/ 302864 h 432233"/>
              <a:gd name="connsiteX30" fmla="*/ 3007818 w 3675241"/>
              <a:gd name="connsiteY30" fmla="*/ 308744 h 432233"/>
              <a:gd name="connsiteX31" fmla="*/ 3046040 w 3675241"/>
              <a:gd name="connsiteY31" fmla="*/ 317565 h 432233"/>
              <a:gd name="connsiteX32" fmla="*/ 3075442 w 3675241"/>
              <a:gd name="connsiteY32" fmla="*/ 323445 h 432233"/>
              <a:gd name="connsiteX33" fmla="*/ 3151887 w 3675241"/>
              <a:gd name="connsiteY33" fmla="*/ 341087 h 432233"/>
              <a:gd name="connsiteX34" fmla="*/ 3181289 w 3675241"/>
              <a:gd name="connsiteY34" fmla="*/ 346967 h 432233"/>
              <a:gd name="connsiteX35" fmla="*/ 3195990 w 3675241"/>
              <a:gd name="connsiteY35" fmla="*/ 352847 h 432233"/>
              <a:gd name="connsiteX36" fmla="*/ 3251854 w 3675241"/>
              <a:gd name="connsiteY36" fmla="*/ 358728 h 432233"/>
              <a:gd name="connsiteX37" fmla="*/ 3316538 w 3675241"/>
              <a:gd name="connsiteY37" fmla="*/ 367548 h 432233"/>
              <a:gd name="connsiteX38" fmla="*/ 3366521 w 3675241"/>
              <a:gd name="connsiteY38" fmla="*/ 373429 h 432233"/>
              <a:gd name="connsiteX39" fmla="*/ 3375342 w 3675241"/>
              <a:gd name="connsiteY39" fmla="*/ 379309 h 432233"/>
              <a:gd name="connsiteX40" fmla="*/ 3401803 w 3675241"/>
              <a:gd name="connsiteY40" fmla="*/ 388130 h 432233"/>
              <a:gd name="connsiteX41" fmla="*/ 3472368 w 3675241"/>
              <a:gd name="connsiteY41" fmla="*/ 396950 h 432233"/>
              <a:gd name="connsiteX42" fmla="*/ 3531172 w 3675241"/>
              <a:gd name="connsiteY42" fmla="*/ 408711 h 432233"/>
              <a:gd name="connsiteX43" fmla="*/ 3548813 w 3675241"/>
              <a:gd name="connsiteY43" fmla="*/ 414591 h 432233"/>
              <a:gd name="connsiteX44" fmla="*/ 3675241 w 3675241"/>
              <a:gd name="connsiteY44" fmla="*/ 432233 h 432233"/>
              <a:gd name="connsiteX45" fmla="*/ 3666421 w 3675241"/>
              <a:gd name="connsiteY45" fmla="*/ 426352 h 432233"/>
              <a:gd name="connsiteX0" fmla="*/ 0 w 5455090"/>
              <a:gd name="connsiteY0" fmla="*/ 5905 h 432233"/>
              <a:gd name="connsiteX1" fmla="*/ 164651 w 5455090"/>
              <a:gd name="connsiteY1" fmla="*/ 24 h 432233"/>
              <a:gd name="connsiteX2" fmla="*/ 270498 w 5455090"/>
              <a:gd name="connsiteY2" fmla="*/ 17665 h 432233"/>
              <a:gd name="connsiteX3" fmla="*/ 320481 w 5455090"/>
              <a:gd name="connsiteY3" fmla="*/ 26486 h 432233"/>
              <a:gd name="connsiteX4" fmla="*/ 396926 w 5455090"/>
              <a:gd name="connsiteY4" fmla="*/ 50008 h 432233"/>
              <a:gd name="connsiteX5" fmla="*/ 443969 w 5455090"/>
              <a:gd name="connsiteY5" fmla="*/ 67649 h 432233"/>
              <a:gd name="connsiteX6" fmla="*/ 493953 w 5455090"/>
              <a:gd name="connsiteY6" fmla="*/ 82350 h 432233"/>
              <a:gd name="connsiteX7" fmla="*/ 555697 w 5455090"/>
              <a:gd name="connsiteY7" fmla="*/ 99991 h 432233"/>
              <a:gd name="connsiteX8" fmla="*/ 585099 w 5455090"/>
              <a:gd name="connsiteY8" fmla="*/ 105871 h 432233"/>
              <a:gd name="connsiteX9" fmla="*/ 623321 w 5455090"/>
              <a:gd name="connsiteY9" fmla="*/ 117632 h 432233"/>
              <a:gd name="connsiteX10" fmla="*/ 865484 w 5455090"/>
              <a:gd name="connsiteY10" fmla="*/ 95492 h 432233"/>
              <a:gd name="connsiteX11" fmla="*/ 1154066 w 5455090"/>
              <a:gd name="connsiteY11" fmla="*/ 149227 h 432233"/>
              <a:gd name="connsiteX12" fmla="*/ 1334848 w 5455090"/>
              <a:gd name="connsiteY12" fmla="*/ 114692 h 432233"/>
              <a:gd name="connsiteX13" fmla="*/ 1358369 w 5455090"/>
              <a:gd name="connsiteY13" fmla="*/ 117632 h 432233"/>
              <a:gd name="connsiteX14" fmla="*/ 1390711 w 5455090"/>
              <a:gd name="connsiteY14" fmla="*/ 126453 h 432233"/>
              <a:gd name="connsiteX15" fmla="*/ 1437754 w 5455090"/>
              <a:gd name="connsiteY15" fmla="*/ 132333 h 432233"/>
              <a:gd name="connsiteX16" fmla="*/ 1455396 w 5455090"/>
              <a:gd name="connsiteY16" fmla="*/ 158795 h 432233"/>
              <a:gd name="connsiteX17" fmla="*/ 1481857 w 5455090"/>
              <a:gd name="connsiteY17" fmla="*/ 164675 h 432233"/>
              <a:gd name="connsiteX18" fmla="*/ 1525960 w 5455090"/>
              <a:gd name="connsiteY18" fmla="*/ 170555 h 432233"/>
              <a:gd name="connsiteX19" fmla="*/ 1614166 w 5455090"/>
              <a:gd name="connsiteY19" fmla="*/ 185256 h 432233"/>
              <a:gd name="connsiteX20" fmla="*/ 1649448 w 5455090"/>
              <a:gd name="connsiteY20" fmla="*/ 194077 h 432233"/>
              <a:gd name="connsiteX21" fmla="*/ 1761176 w 5455090"/>
              <a:gd name="connsiteY21" fmla="*/ 214658 h 432233"/>
              <a:gd name="connsiteX22" fmla="*/ 1911126 w 5455090"/>
              <a:gd name="connsiteY22" fmla="*/ 241120 h 432233"/>
              <a:gd name="connsiteX23" fmla="*/ 2069896 w 5455090"/>
              <a:gd name="connsiteY23" fmla="*/ 264642 h 432233"/>
              <a:gd name="connsiteX24" fmla="*/ 2099298 w 5455090"/>
              <a:gd name="connsiteY24" fmla="*/ 270522 h 432233"/>
              <a:gd name="connsiteX25" fmla="*/ 2149281 w 5455090"/>
              <a:gd name="connsiteY25" fmla="*/ 276402 h 432233"/>
              <a:gd name="connsiteX26" fmla="*/ 2704978 w 5455090"/>
              <a:gd name="connsiteY26" fmla="*/ 279343 h 432233"/>
              <a:gd name="connsiteX27" fmla="*/ 2731439 w 5455090"/>
              <a:gd name="connsiteY27" fmla="*/ 285223 h 432233"/>
              <a:gd name="connsiteX28" fmla="*/ 2834346 w 5455090"/>
              <a:gd name="connsiteY28" fmla="*/ 294044 h 432233"/>
              <a:gd name="connsiteX29" fmla="*/ 2957834 w 5455090"/>
              <a:gd name="connsiteY29" fmla="*/ 302864 h 432233"/>
              <a:gd name="connsiteX30" fmla="*/ 3007818 w 5455090"/>
              <a:gd name="connsiteY30" fmla="*/ 308744 h 432233"/>
              <a:gd name="connsiteX31" fmla="*/ 3046040 w 5455090"/>
              <a:gd name="connsiteY31" fmla="*/ 317565 h 432233"/>
              <a:gd name="connsiteX32" fmla="*/ 3075442 w 5455090"/>
              <a:gd name="connsiteY32" fmla="*/ 323445 h 432233"/>
              <a:gd name="connsiteX33" fmla="*/ 3151887 w 5455090"/>
              <a:gd name="connsiteY33" fmla="*/ 341087 h 432233"/>
              <a:gd name="connsiteX34" fmla="*/ 3181289 w 5455090"/>
              <a:gd name="connsiteY34" fmla="*/ 346967 h 432233"/>
              <a:gd name="connsiteX35" fmla="*/ 3195990 w 5455090"/>
              <a:gd name="connsiteY35" fmla="*/ 352847 h 432233"/>
              <a:gd name="connsiteX36" fmla="*/ 3251854 w 5455090"/>
              <a:gd name="connsiteY36" fmla="*/ 358728 h 432233"/>
              <a:gd name="connsiteX37" fmla="*/ 3316538 w 5455090"/>
              <a:gd name="connsiteY37" fmla="*/ 367548 h 432233"/>
              <a:gd name="connsiteX38" fmla="*/ 3366521 w 5455090"/>
              <a:gd name="connsiteY38" fmla="*/ 373429 h 432233"/>
              <a:gd name="connsiteX39" fmla="*/ 3375342 w 5455090"/>
              <a:gd name="connsiteY39" fmla="*/ 379309 h 432233"/>
              <a:gd name="connsiteX40" fmla="*/ 3401803 w 5455090"/>
              <a:gd name="connsiteY40" fmla="*/ 388130 h 432233"/>
              <a:gd name="connsiteX41" fmla="*/ 3472368 w 5455090"/>
              <a:gd name="connsiteY41" fmla="*/ 396950 h 432233"/>
              <a:gd name="connsiteX42" fmla="*/ 3531172 w 5455090"/>
              <a:gd name="connsiteY42" fmla="*/ 408711 h 432233"/>
              <a:gd name="connsiteX43" fmla="*/ 3548813 w 5455090"/>
              <a:gd name="connsiteY43" fmla="*/ 414591 h 432233"/>
              <a:gd name="connsiteX44" fmla="*/ 3675241 w 5455090"/>
              <a:gd name="connsiteY44" fmla="*/ 432233 h 432233"/>
              <a:gd name="connsiteX45" fmla="*/ 5455090 w 5455090"/>
              <a:gd name="connsiteY45" fmla="*/ 177052 h 43223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834346 w 5455090"/>
              <a:gd name="connsiteY28" fmla="*/ 294044 h 567723"/>
              <a:gd name="connsiteX29" fmla="*/ 2957834 w 5455090"/>
              <a:gd name="connsiteY29" fmla="*/ 302864 h 567723"/>
              <a:gd name="connsiteX30" fmla="*/ 3007818 w 5455090"/>
              <a:gd name="connsiteY30" fmla="*/ 308744 h 567723"/>
              <a:gd name="connsiteX31" fmla="*/ 3046040 w 5455090"/>
              <a:gd name="connsiteY31" fmla="*/ 317565 h 567723"/>
              <a:gd name="connsiteX32" fmla="*/ 3075442 w 5455090"/>
              <a:gd name="connsiteY32" fmla="*/ 323445 h 567723"/>
              <a:gd name="connsiteX33" fmla="*/ 3151887 w 5455090"/>
              <a:gd name="connsiteY33" fmla="*/ 341087 h 567723"/>
              <a:gd name="connsiteX34" fmla="*/ 3181289 w 5455090"/>
              <a:gd name="connsiteY34" fmla="*/ 346967 h 567723"/>
              <a:gd name="connsiteX35" fmla="*/ 3195990 w 5455090"/>
              <a:gd name="connsiteY35" fmla="*/ 352847 h 567723"/>
              <a:gd name="connsiteX36" fmla="*/ 3251854 w 5455090"/>
              <a:gd name="connsiteY36" fmla="*/ 358728 h 567723"/>
              <a:gd name="connsiteX37" fmla="*/ 3316538 w 5455090"/>
              <a:gd name="connsiteY37" fmla="*/ 367548 h 567723"/>
              <a:gd name="connsiteX38" fmla="*/ 3366521 w 5455090"/>
              <a:gd name="connsiteY38" fmla="*/ 373429 h 567723"/>
              <a:gd name="connsiteX39" fmla="*/ 3375342 w 5455090"/>
              <a:gd name="connsiteY39" fmla="*/ 379309 h 567723"/>
              <a:gd name="connsiteX40" fmla="*/ 3401803 w 5455090"/>
              <a:gd name="connsiteY40" fmla="*/ 388130 h 567723"/>
              <a:gd name="connsiteX41" fmla="*/ 3472368 w 5455090"/>
              <a:gd name="connsiteY41" fmla="*/ 396950 h 567723"/>
              <a:gd name="connsiteX42" fmla="*/ 3531172 w 5455090"/>
              <a:gd name="connsiteY42" fmla="*/ 408711 h 567723"/>
              <a:gd name="connsiteX43" fmla="*/ 3548813 w 5455090"/>
              <a:gd name="connsiteY43" fmla="*/ 414591 h 567723"/>
              <a:gd name="connsiteX44" fmla="*/ 4492847 w 5455090"/>
              <a:gd name="connsiteY44" fmla="*/ 567723 h 567723"/>
              <a:gd name="connsiteX45" fmla="*/ 5455090 w 5455090"/>
              <a:gd name="connsiteY45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834346 w 5455090"/>
              <a:gd name="connsiteY28" fmla="*/ 294044 h 567723"/>
              <a:gd name="connsiteX29" fmla="*/ 2957834 w 5455090"/>
              <a:gd name="connsiteY29" fmla="*/ 302864 h 567723"/>
              <a:gd name="connsiteX30" fmla="*/ 3007818 w 5455090"/>
              <a:gd name="connsiteY30" fmla="*/ 308744 h 567723"/>
              <a:gd name="connsiteX31" fmla="*/ 3046040 w 5455090"/>
              <a:gd name="connsiteY31" fmla="*/ 317565 h 567723"/>
              <a:gd name="connsiteX32" fmla="*/ 3075442 w 5455090"/>
              <a:gd name="connsiteY32" fmla="*/ 323445 h 567723"/>
              <a:gd name="connsiteX33" fmla="*/ 3151887 w 5455090"/>
              <a:gd name="connsiteY33" fmla="*/ 341087 h 567723"/>
              <a:gd name="connsiteX34" fmla="*/ 3181289 w 5455090"/>
              <a:gd name="connsiteY34" fmla="*/ 346967 h 567723"/>
              <a:gd name="connsiteX35" fmla="*/ 3195990 w 5455090"/>
              <a:gd name="connsiteY35" fmla="*/ 352847 h 567723"/>
              <a:gd name="connsiteX36" fmla="*/ 3251854 w 5455090"/>
              <a:gd name="connsiteY36" fmla="*/ 358728 h 567723"/>
              <a:gd name="connsiteX37" fmla="*/ 3316538 w 5455090"/>
              <a:gd name="connsiteY37" fmla="*/ 367548 h 567723"/>
              <a:gd name="connsiteX38" fmla="*/ 3366521 w 5455090"/>
              <a:gd name="connsiteY38" fmla="*/ 373429 h 567723"/>
              <a:gd name="connsiteX39" fmla="*/ 3375342 w 5455090"/>
              <a:gd name="connsiteY39" fmla="*/ 379309 h 567723"/>
              <a:gd name="connsiteX40" fmla="*/ 3401803 w 5455090"/>
              <a:gd name="connsiteY40" fmla="*/ 388130 h 567723"/>
              <a:gd name="connsiteX41" fmla="*/ 3472368 w 5455090"/>
              <a:gd name="connsiteY41" fmla="*/ 396950 h 567723"/>
              <a:gd name="connsiteX42" fmla="*/ 3531172 w 5455090"/>
              <a:gd name="connsiteY42" fmla="*/ 408711 h 567723"/>
              <a:gd name="connsiteX43" fmla="*/ 3875856 w 5455090"/>
              <a:gd name="connsiteY43" fmla="*/ 493176 h 567723"/>
              <a:gd name="connsiteX44" fmla="*/ 4492847 w 5455090"/>
              <a:gd name="connsiteY44" fmla="*/ 567723 h 567723"/>
              <a:gd name="connsiteX45" fmla="*/ 5455090 w 5455090"/>
              <a:gd name="connsiteY45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834346 w 5455090"/>
              <a:gd name="connsiteY28" fmla="*/ 294044 h 567723"/>
              <a:gd name="connsiteX29" fmla="*/ 2957834 w 5455090"/>
              <a:gd name="connsiteY29" fmla="*/ 302864 h 567723"/>
              <a:gd name="connsiteX30" fmla="*/ 3007818 w 5455090"/>
              <a:gd name="connsiteY30" fmla="*/ 308744 h 567723"/>
              <a:gd name="connsiteX31" fmla="*/ 3046040 w 5455090"/>
              <a:gd name="connsiteY31" fmla="*/ 317565 h 567723"/>
              <a:gd name="connsiteX32" fmla="*/ 3075442 w 5455090"/>
              <a:gd name="connsiteY32" fmla="*/ 323445 h 567723"/>
              <a:gd name="connsiteX33" fmla="*/ 3151887 w 5455090"/>
              <a:gd name="connsiteY33" fmla="*/ 341087 h 567723"/>
              <a:gd name="connsiteX34" fmla="*/ 3181289 w 5455090"/>
              <a:gd name="connsiteY34" fmla="*/ 346967 h 567723"/>
              <a:gd name="connsiteX35" fmla="*/ 3195990 w 5455090"/>
              <a:gd name="connsiteY35" fmla="*/ 352847 h 567723"/>
              <a:gd name="connsiteX36" fmla="*/ 3251854 w 5455090"/>
              <a:gd name="connsiteY36" fmla="*/ 358728 h 567723"/>
              <a:gd name="connsiteX37" fmla="*/ 3316538 w 5455090"/>
              <a:gd name="connsiteY37" fmla="*/ 367548 h 567723"/>
              <a:gd name="connsiteX38" fmla="*/ 3366521 w 5455090"/>
              <a:gd name="connsiteY38" fmla="*/ 373429 h 567723"/>
              <a:gd name="connsiteX39" fmla="*/ 3375342 w 5455090"/>
              <a:gd name="connsiteY39" fmla="*/ 379309 h 567723"/>
              <a:gd name="connsiteX40" fmla="*/ 3401803 w 5455090"/>
              <a:gd name="connsiteY40" fmla="*/ 388130 h 567723"/>
              <a:gd name="connsiteX41" fmla="*/ 3531172 w 5455090"/>
              <a:gd name="connsiteY41" fmla="*/ 408711 h 567723"/>
              <a:gd name="connsiteX42" fmla="*/ 3875856 w 5455090"/>
              <a:gd name="connsiteY42" fmla="*/ 493176 h 567723"/>
              <a:gd name="connsiteX43" fmla="*/ 4492847 w 5455090"/>
              <a:gd name="connsiteY43" fmla="*/ 567723 h 567723"/>
              <a:gd name="connsiteX44" fmla="*/ 5455090 w 5455090"/>
              <a:gd name="connsiteY44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834346 w 5455090"/>
              <a:gd name="connsiteY28" fmla="*/ 294044 h 567723"/>
              <a:gd name="connsiteX29" fmla="*/ 2957834 w 5455090"/>
              <a:gd name="connsiteY29" fmla="*/ 302864 h 567723"/>
              <a:gd name="connsiteX30" fmla="*/ 3007818 w 5455090"/>
              <a:gd name="connsiteY30" fmla="*/ 308744 h 567723"/>
              <a:gd name="connsiteX31" fmla="*/ 3046040 w 5455090"/>
              <a:gd name="connsiteY31" fmla="*/ 317565 h 567723"/>
              <a:gd name="connsiteX32" fmla="*/ 3075442 w 5455090"/>
              <a:gd name="connsiteY32" fmla="*/ 323445 h 567723"/>
              <a:gd name="connsiteX33" fmla="*/ 3151887 w 5455090"/>
              <a:gd name="connsiteY33" fmla="*/ 341087 h 567723"/>
              <a:gd name="connsiteX34" fmla="*/ 3181289 w 5455090"/>
              <a:gd name="connsiteY34" fmla="*/ 346967 h 567723"/>
              <a:gd name="connsiteX35" fmla="*/ 3195990 w 5455090"/>
              <a:gd name="connsiteY35" fmla="*/ 352847 h 567723"/>
              <a:gd name="connsiteX36" fmla="*/ 3251854 w 5455090"/>
              <a:gd name="connsiteY36" fmla="*/ 358728 h 567723"/>
              <a:gd name="connsiteX37" fmla="*/ 3366521 w 5455090"/>
              <a:gd name="connsiteY37" fmla="*/ 373429 h 567723"/>
              <a:gd name="connsiteX38" fmla="*/ 3375342 w 5455090"/>
              <a:gd name="connsiteY38" fmla="*/ 379309 h 567723"/>
              <a:gd name="connsiteX39" fmla="*/ 3401803 w 5455090"/>
              <a:gd name="connsiteY39" fmla="*/ 388130 h 567723"/>
              <a:gd name="connsiteX40" fmla="*/ 3531172 w 5455090"/>
              <a:gd name="connsiteY40" fmla="*/ 408711 h 567723"/>
              <a:gd name="connsiteX41" fmla="*/ 3875856 w 5455090"/>
              <a:gd name="connsiteY41" fmla="*/ 493176 h 567723"/>
              <a:gd name="connsiteX42" fmla="*/ 4492847 w 5455090"/>
              <a:gd name="connsiteY42" fmla="*/ 567723 h 567723"/>
              <a:gd name="connsiteX43" fmla="*/ 5455090 w 5455090"/>
              <a:gd name="connsiteY43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834346 w 5455090"/>
              <a:gd name="connsiteY28" fmla="*/ 294044 h 567723"/>
              <a:gd name="connsiteX29" fmla="*/ 2957834 w 5455090"/>
              <a:gd name="connsiteY29" fmla="*/ 302864 h 567723"/>
              <a:gd name="connsiteX30" fmla="*/ 3007818 w 5455090"/>
              <a:gd name="connsiteY30" fmla="*/ 308744 h 567723"/>
              <a:gd name="connsiteX31" fmla="*/ 3046040 w 5455090"/>
              <a:gd name="connsiteY31" fmla="*/ 317565 h 567723"/>
              <a:gd name="connsiteX32" fmla="*/ 3075442 w 5455090"/>
              <a:gd name="connsiteY32" fmla="*/ 323445 h 567723"/>
              <a:gd name="connsiteX33" fmla="*/ 3151887 w 5455090"/>
              <a:gd name="connsiteY33" fmla="*/ 341087 h 567723"/>
              <a:gd name="connsiteX34" fmla="*/ 3181289 w 5455090"/>
              <a:gd name="connsiteY34" fmla="*/ 346967 h 567723"/>
              <a:gd name="connsiteX35" fmla="*/ 3251854 w 5455090"/>
              <a:gd name="connsiteY35" fmla="*/ 358728 h 567723"/>
              <a:gd name="connsiteX36" fmla="*/ 3366521 w 5455090"/>
              <a:gd name="connsiteY36" fmla="*/ 373429 h 567723"/>
              <a:gd name="connsiteX37" fmla="*/ 3375342 w 5455090"/>
              <a:gd name="connsiteY37" fmla="*/ 379309 h 567723"/>
              <a:gd name="connsiteX38" fmla="*/ 3401803 w 5455090"/>
              <a:gd name="connsiteY38" fmla="*/ 388130 h 567723"/>
              <a:gd name="connsiteX39" fmla="*/ 3531172 w 5455090"/>
              <a:gd name="connsiteY39" fmla="*/ 408711 h 567723"/>
              <a:gd name="connsiteX40" fmla="*/ 3875856 w 5455090"/>
              <a:gd name="connsiteY40" fmla="*/ 493176 h 567723"/>
              <a:gd name="connsiteX41" fmla="*/ 4492847 w 5455090"/>
              <a:gd name="connsiteY41" fmla="*/ 567723 h 567723"/>
              <a:gd name="connsiteX42" fmla="*/ 5455090 w 5455090"/>
              <a:gd name="connsiteY42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834346 w 5455090"/>
              <a:gd name="connsiteY28" fmla="*/ 294044 h 567723"/>
              <a:gd name="connsiteX29" fmla="*/ 2957834 w 5455090"/>
              <a:gd name="connsiteY29" fmla="*/ 302864 h 567723"/>
              <a:gd name="connsiteX30" fmla="*/ 3007818 w 5455090"/>
              <a:gd name="connsiteY30" fmla="*/ 308744 h 567723"/>
              <a:gd name="connsiteX31" fmla="*/ 3046040 w 5455090"/>
              <a:gd name="connsiteY31" fmla="*/ 317565 h 567723"/>
              <a:gd name="connsiteX32" fmla="*/ 3075442 w 5455090"/>
              <a:gd name="connsiteY32" fmla="*/ 323445 h 567723"/>
              <a:gd name="connsiteX33" fmla="*/ 3151887 w 5455090"/>
              <a:gd name="connsiteY33" fmla="*/ 341087 h 567723"/>
              <a:gd name="connsiteX34" fmla="*/ 3181289 w 5455090"/>
              <a:gd name="connsiteY34" fmla="*/ 346967 h 567723"/>
              <a:gd name="connsiteX35" fmla="*/ 3251854 w 5455090"/>
              <a:gd name="connsiteY35" fmla="*/ 358728 h 567723"/>
              <a:gd name="connsiteX36" fmla="*/ 3366521 w 5455090"/>
              <a:gd name="connsiteY36" fmla="*/ 373429 h 567723"/>
              <a:gd name="connsiteX37" fmla="*/ 3375342 w 5455090"/>
              <a:gd name="connsiteY37" fmla="*/ 379309 h 567723"/>
              <a:gd name="connsiteX38" fmla="*/ 3401803 w 5455090"/>
              <a:gd name="connsiteY38" fmla="*/ 388130 h 567723"/>
              <a:gd name="connsiteX39" fmla="*/ 3518594 w 5455090"/>
              <a:gd name="connsiteY39" fmla="*/ 452068 h 567723"/>
              <a:gd name="connsiteX40" fmla="*/ 3875856 w 5455090"/>
              <a:gd name="connsiteY40" fmla="*/ 493176 h 567723"/>
              <a:gd name="connsiteX41" fmla="*/ 4492847 w 5455090"/>
              <a:gd name="connsiteY41" fmla="*/ 567723 h 567723"/>
              <a:gd name="connsiteX42" fmla="*/ 5455090 w 5455090"/>
              <a:gd name="connsiteY42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834346 w 5455090"/>
              <a:gd name="connsiteY28" fmla="*/ 294044 h 567723"/>
              <a:gd name="connsiteX29" fmla="*/ 2957834 w 5455090"/>
              <a:gd name="connsiteY29" fmla="*/ 302864 h 567723"/>
              <a:gd name="connsiteX30" fmla="*/ 3007818 w 5455090"/>
              <a:gd name="connsiteY30" fmla="*/ 308744 h 567723"/>
              <a:gd name="connsiteX31" fmla="*/ 3046040 w 5455090"/>
              <a:gd name="connsiteY31" fmla="*/ 317565 h 567723"/>
              <a:gd name="connsiteX32" fmla="*/ 3075442 w 5455090"/>
              <a:gd name="connsiteY32" fmla="*/ 323445 h 567723"/>
              <a:gd name="connsiteX33" fmla="*/ 3151887 w 5455090"/>
              <a:gd name="connsiteY33" fmla="*/ 341087 h 567723"/>
              <a:gd name="connsiteX34" fmla="*/ 3181289 w 5455090"/>
              <a:gd name="connsiteY34" fmla="*/ 346967 h 567723"/>
              <a:gd name="connsiteX35" fmla="*/ 3251854 w 5455090"/>
              <a:gd name="connsiteY35" fmla="*/ 358728 h 567723"/>
              <a:gd name="connsiteX36" fmla="*/ 3366521 w 5455090"/>
              <a:gd name="connsiteY36" fmla="*/ 373429 h 567723"/>
              <a:gd name="connsiteX37" fmla="*/ 3375342 w 5455090"/>
              <a:gd name="connsiteY37" fmla="*/ 379309 h 567723"/>
              <a:gd name="connsiteX38" fmla="*/ 3323251 w 5455090"/>
              <a:gd name="connsiteY38" fmla="*/ 425459 h 567723"/>
              <a:gd name="connsiteX39" fmla="*/ 3401803 w 5455090"/>
              <a:gd name="connsiteY39" fmla="*/ 388130 h 567723"/>
              <a:gd name="connsiteX40" fmla="*/ 3518594 w 5455090"/>
              <a:gd name="connsiteY40" fmla="*/ 452068 h 567723"/>
              <a:gd name="connsiteX41" fmla="*/ 3875856 w 5455090"/>
              <a:gd name="connsiteY41" fmla="*/ 493176 h 567723"/>
              <a:gd name="connsiteX42" fmla="*/ 4492847 w 5455090"/>
              <a:gd name="connsiteY42" fmla="*/ 567723 h 567723"/>
              <a:gd name="connsiteX43" fmla="*/ 5455090 w 5455090"/>
              <a:gd name="connsiteY43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834346 w 5455090"/>
              <a:gd name="connsiteY28" fmla="*/ 294044 h 567723"/>
              <a:gd name="connsiteX29" fmla="*/ 2957834 w 5455090"/>
              <a:gd name="connsiteY29" fmla="*/ 302864 h 567723"/>
              <a:gd name="connsiteX30" fmla="*/ 3007818 w 5455090"/>
              <a:gd name="connsiteY30" fmla="*/ 308744 h 567723"/>
              <a:gd name="connsiteX31" fmla="*/ 3046040 w 5455090"/>
              <a:gd name="connsiteY31" fmla="*/ 317565 h 567723"/>
              <a:gd name="connsiteX32" fmla="*/ 3075442 w 5455090"/>
              <a:gd name="connsiteY32" fmla="*/ 323445 h 567723"/>
              <a:gd name="connsiteX33" fmla="*/ 3151887 w 5455090"/>
              <a:gd name="connsiteY33" fmla="*/ 341087 h 567723"/>
              <a:gd name="connsiteX34" fmla="*/ 3181289 w 5455090"/>
              <a:gd name="connsiteY34" fmla="*/ 346967 h 567723"/>
              <a:gd name="connsiteX35" fmla="*/ 3251854 w 5455090"/>
              <a:gd name="connsiteY35" fmla="*/ 358728 h 567723"/>
              <a:gd name="connsiteX36" fmla="*/ 3366521 w 5455090"/>
              <a:gd name="connsiteY36" fmla="*/ 373429 h 567723"/>
              <a:gd name="connsiteX37" fmla="*/ 3375342 w 5455090"/>
              <a:gd name="connsiteY37" fmla="*/ 379309 h 567723"/>
              <a:gd name="connsiteX38" fmla="*/ 3401803 w 5455090"/>
              <a:gd name="connsiteY38" fmla="*/ 388130 h 567723"/>
              <a:gd name="connsiteX39" fmla="*/ 3518594 w 5455090"/>
              <a:gd name="connsiteY39" fmla="*/ 452068 h 567723"/>
              <a:gd name="connsiteX40" fmla="*/ 3875856 w 5455090"/>
              <a:gd name="connsiteY40" fmla="*/ 493176 h 567723"/>
              <a:gd name="connsiteX41" fmla="*/ 4492847 w 5455090"/>
              <a:gd name="connsiteY41" fmla="*/ 567723 h 567723"/>
              <a:gd name="connsiteX42" fmla="*/ 5455090 w 5455090"/>
              <a:gd name="connsiteY42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834346 w 5455090"/>
              <a:gd name="connsiteY28" fmla="*/ 294044 h 567723"/>
              <a:gd name="connsiteX29" fmla="*/ 2957834 w 5455090"/>
              <a:gd name="connsiteY29" fmla="*/ 302864 h 567723"/>
              <a:gd name="connsiteX30" fmla="*/ 3007818 w 5455090"/>
              <a:gd name="connsiteY30" fmla="*/ 308744 h 567723"/>
              <a:gd name="connsiteX31" fmla="*/ 3046040 w 5455090"/>
              <a:gd name="connsiteY31" fmla="*/ 317565 h 567723"/>
              <a:gd name="connsiteX32" fmla="*/ 3075442 w 5455090"/>
              <a:gd name="connsiteY32" fmla="*/ 323445 h 567723"/>
              <a:gd name="connsiteX33" fmla="*/ 3151887 w 5455090"/>
              <a:gd name="connsiteY33" fmla="*/ 341087 h 567723"/>
              <a:gd name="connsiteX34" fmla="*/ 3181289 w 5455090"/>
              <a:gd name="connsiteY34" fmla="*/ 346967 h 567723"/>
              <a:gd name="connsiteX35" fmla="*/ 3366521 w 5455090"/>
              <a:gd name="connsiteY35" fmla="*/ 373429 h 567723"/>
              <a:gd name="connsiteX36" fmla="*/ 3375342 w 5455090"/>
              <a:gd name="connsiteY36" fmla="*/ 379309 h 567723"/>
              <a:gd name="connsiteX37" fmla="*/ 3401803 w 5455090"/>
              <a:gd name="connsiteY37" fmla="*/ 388130 h 567723"/>
              <a:gd name="connsiteX38" fmla="*/ 3518594 w 5455090"/>
              <a:gd name="connsiteY38" fmla="*/ 452068 h 567723"/>
              <a:gd name="connsiteX39" fmla="*/ 3875856 w 5455090"/>
              <a:gd name="connsiteY39" fmla="*/ 493176 h 567723"/>
              <a:gd name="connsiteX40" fmla="*/ 4492847 w 5455090"/>
              <a:gd name="connsiteY40" fmla="*/ 567723 h 567723"/>
              <a:gd name="connsiteX41" fmla="*/ 5455090 w 5455090"/>
              <a:gd name="connsiteY41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834346 w 5455090"/>
              <a:gd name="connsiteY28" fmla="*/ 294044 h 567723"/>
              <a:gd name="connsiteX29" fmla="*/ 2957834 w 5455090"/>
              <a:gd name="connsiteY29" fmla="*/ 302864 h 567723"/>
              <a:gd name="connsiteX30" fmla="*/ 3007818 w 5455090"/>
              <a:gd name="connsiteY30" fmla="*/ 308744 h 567723"/>
              <a:gd name="connsiteX31" fmla="*/ 3046040 w 5455090"/>
              <a:gd name="connsiteY31" fmla="*/ 317565 h 567723"/>
              <a:gd name="connsiteX32" fmla="*/ 3151887 w 5455090"/>
              <a:gd name="connsiteY32" fmla="*/ 341087 h 567723"/>
              <a:gd name="connsiteX33" fmla="*/ 3181289 w 5455090"/>
              <a:gd name="connsiteY33" fmla="*/ 346967 h 567723"/>
              <a:gd name="connsiteX34" fmla="*/ 3366521 w 5455090"/>
              <a:gd name="connsiteY34" fmla="*/ 373429 h 567723"/>
              <a:gd name="connsiteX35" fmla="*/ 3375342 w 5455090"/>
              <a:gd name="connsiteY35" fmla="*/ 379309 h 567723"/>
              <a:gd name="connsiteX36" fmla="*/ 3401803 w 5455090"/>
              <a:gd name="connsiteY36" fmla="*/ 388130 h 567723"/>
              <a:gd name="connsiteX37" fmla="*/ 3518594 w 5455090"/>
              <a:gd name="connsiteY37" fmla="*/ 452068 h 567723"/>
              <a:gd name="connsiteX38" fmla="*/ 3875856 w 5455090"/>
              <a:gd name="connsiteY38" fmla="*/ 493176 h 567723"/>
              <a:gd name="connsiteX39" fmla="*/ 4492847 w 5455090"/>
              <a:gd name="connsiteY39" fmla="*/ 567723 h 567723"/>
              <a:gd name="connsiteX40" fmla="*/ 5455090 w 5455090"/>
              <a:gd name="connsiteY40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834346 w 5455090"/>
              <a:gd name="connsiteY28" fmla="*/ 294044 h 567723"/>
              <a:gd name="connsiteX29" fmla="*/ 2957834 w 5455090"/>
              <a:gd name="connsiteY29" fmla="*/ 302864 h 567723"/>
              <a:gd name="connsiteX30" fmla="*/ 3046040 w 5455090"/>
              <a:gd name="connsiteY30" fmla="*/ 317565 h 567723"/>
              <a:gd name="connsiteX31" fmla="*/ 3151887 w 5455090"/>
              <a:gd name="connsiteY31" fmla="*/ 341087 h 567723"/>
              <a:gd name="connsiteX32" fmla="*/ 3181289 w 5455090"/>
              <a:gd name="connsiteY32" fmla="*/ 346967 h 567723"/>
              <a:gd name="connsiteX33" fmla="*/ 3366521 w 5455090"/>
              <a:gd name="connsiteY33" fmla="*/ 373429 h 567723"/>
              <a:gd name="connsiteX34" fmla="*/ 3375342 w 5455090"/>
              <a:gd name="connsiteY34" fmla="*/ 379309 h 567723"/>
              <a:gd name="connsiteX35" fmla="*/ 3401803 w 5455090"/>
              <a:gd name="connsiteY35" fmla="*/ 388130 h 567723"/>
              <a:gd name="connsiteX36" fmla="*/ 3518594 w 5455090"/>
              <a:gd name="connsiteY36" fmla="*/ 452068 h 567723"/>
              <a:gd name="connsiteX37" fmla="*/ 3875856 w 5455090"/>
              <a:gd name="connsiteY37" fmla="*/ 493176 h 567723"/>
              <a:gd name="connsiteX38" fmla="*/ 4492847 w 5455090"/>
              <a:gd name="connsiteY38" fmla="*/ 567723 h 567723"/>
              <a:gd name="connsiteX39" fmla="*/ 5455090 w 5455090"/>
              <a:gd name="connsiteY39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957834 w 5455090"/>
              <a:gd name="connsiteY28" fmla="*/ 302864 h 567723"/>
              <a:gd name="connsiteX29" fmla="*/ 3046040 w 5455090"/>
              <a:gd name="connsiteY29" fmla="*/ 317565 h 567723"/>
              <a:gd name="connsiteX30" fmla="*/ 3151887 w 5455090"/>
              <a:gd name="connsiteY30" fmla="*/ 341087 h 567723"/>
              <a:gd name="connsiteX31" fmla="*/ 3181289 w 5455090"/>
              <a:gd name="connsiteY31" fmla="*/ 346967 h 567723"/>
              <a:gd name="connsiteX32" fmla="*/ 3366521 w 5455090"/>
              <a:gd name="connsiteY32" fmla="*/ 373429 h 567723"/>
              <a:gd name="connsiteX33" fmla="*/ 3375342 w 5455090"/>
              <a:gd name="connsiteY33" fmla="*/ 379309 h 567723"/>
              <a:gd name="connsiteX34" fmla="*/ 3401803 w 5455090"/>
              <a:gd name="connsiteY34" fmla="*/ 388130 h 567723"/>
              <a:gd name="connsiteX35" fmla="*/ 3518594 w 5455090"/>
              <a:gd name="connsiteY35" fmla="*/ 452068 h 567723"/>
              <a:gd name="connsiteX36" fmla="*/ 3875856 w 5455090"/>
              <a:gd name="connsiteY36" fmla="*/ 493176 h 567723"/>
              <a:gd name="connsiteX37" fmla="*/ 4492847 w 5455090"/>
              <a:gd name="connsiteY37" fmla="*/ 567723 h 567723"/>
              <a:gd name="connsiteX38" fmla="*/ 5455090 w 5455090"/>
              <a:gd name="connsiteY38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957834 w 5455090"/>
              <a:gd name="connsiteY28" fmla="*/ 302864 h 567723"/>
              <a:gd name="connsiteX29" fmla="*/ 3151887 w 5455090"/>
              <a:gd name="connsiteY29" fmla="*/ 341087 h 567723"/>
              <a:gd name="connsiteX30" fmla="*/ 3181289 w 5455090"/>
              <a:gd name="connsiteY30" fmla="*/ 346967 h 567723"/>
              <a:gd name="connsiteX31" fmla="*/ 3366521 w 5455090"/>
              <a:gd name="connsiteY31" fmla="*/ 373429 h 567723"/>
              <a:gd name="connsiteX32" fmla="*/ 3375342 w 5455090"/>
              <a:gd name="connsiteY32" fmla="*/ 379309 h 567723"/>
              <a:gd name="connsiteX33" fmla="*/ 3401803 w 5455090"/>
              <a:gd name="connsiteY33" fmla="*/ 388130 h 567723"/>
              <a:gd name="connsiteX34" fmla="*/ 3518594 w 5455090"/>
              <a:gd name="connsiteY34" fmla="*/ 452068 h 567723"/>
              <a:gd name="connsiteX35" fmla="*/ 3875856 w 5455090"/>
              <a:gd name="connsiteY35" fmla="*/ 493176 h 567723"/>
              <a:gd name="connsiteX36" fmla="*/ 4492847 w 5455090"/>
              <a:gd name="connsiteY36" fmla="*/ 567723 h 567723"/>
              <a:gd name="connsiteX37" fmla="*/ 5455090 w 5455090"/>
              <a:gd name="connsiteY37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957834 w 5455090"/>
              <a:gd name="connsiteY28" fmla="*/ 302864 h 567723"/>
              <a:gd name="connsiteX29" fmla="*/ 3151887 w 5455090"/>
              <a:gd name="connsiteY29" fmla="*/ 341087 h 567723"/>
              <a:gd name="connsiteX30" fmla="*/ 3181289 w 5455090"/>
              <a:gd name="connsiteY30" fmla="*/ 346967 h 567723"/>
              <a:gd name="connsiteX31" fmla="*/ 3366521 w 5455090"/>
              <a:gd name="connsiteY31" fmla="*/ 373429 h 567723"/>
              <a:gd name="connsiteX32" fmla="*/ 3375342 w 5455090"/>
              <a:gd name="connsiteY32" fmla="*/ 379309 h 567723"/>
              <a:gd name="connsiteX33" fmla="*/ 3518594 w 5455090"/>
              <a:gd name="connsiteY33" fmla="*/ 452068 h 567723"/>
              <a:gd name="connsiteX34" fmla="*/ 3875856 w 5455090"/>
              <a:gd name="connsiteY34" fmla="*/ 493176 h 567723"/>
              <a:gd name="connsiteX35" fmla="*/ 4492847 w 5455090"/>
              <a:gd name="connsiteY35" fmla="*/ 567723 h 567723"/>
              <a:gd name="connsiteX36" fmla="*/ 5455090 w 5455090"/>
              <a:gd name="connsiteY36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957834 w 5455090"/>
              <a:gd name="connsiteY28" fmla="*/ 302864 h 567723"/>
              <a:gd name="connsiteX29" fmla="*/ 3151887 w 5455090"/>
              <a:gd name="connsiteY29" fmla="*/ 341087 h 567723"/>
              <a:gd name="connsiteX30" fmla="*/ 3181289 w 5455090"/>
              <a:gd name="connsiteY30" fmla="*/ 346967 h 567723"/>
              <a:gd name="connsiteX31" fmla="*/ 3366521 w 5455090"/>
              <a:gd name="connsiteY31" fmla="*/ 373429 h 567723"/>
              <a:gd name="connsiteX32" fmla="*/ 3518594 w 5455090"/>
              <a:gd name="connsiteY32" fmla="*/ 452068 h 567723"/>
              <a:gd name="connsiteX33" fmla="*/ 3875856 w 5455090"/>
              <a:gd name="connsiteY33" fmla="*/ 493176 h 567723"/>
              <a:gd name="connsiteX34" fmla="*/ 4492847 w 5455090"/>
              <a:gd name="connsiteY34" fmla="*/ 567723 h 567723"/>
              <a:gd name="connsiteX35" fmla="*/ 5455090 w 5455090"/>
              <a:gd name="connsiteY35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957834 w 5455090"/>
              <a:gd name="connsiteY28" fmla="*/ 302864 h 567723"/>
              <a:gd name="connsiteX29" fmla="*/ 3151887 w 5455090"/>
              <a:gd name="connsiteY29" fmla="*/ 341087 h 567723"/>
              <a:gd name="connsiteX30" fmla="*/ 3181289 w 5455090"/>
              <a:gd name="connsiteY30" fmla="*/ 346967 h 567723"/>
              <a:gd name="connsiteX31" fmla="*/ 3308660 w 5455090"/>
              <a:gd name="connsiteY31" fmla="*/ 411367 h 567723"/>
              <a:gd name="connsiteX32" fmla="*/ 3518594 w 5455090"/>
              <a:gd name="connsiteY32" fmla="*/ 452068 h 567723"/>
              <a:gd name="connsiteX33" fmla="*/ 3875856 w 5455090"/>
              <a:gd name="connsiteY33" fmla="*/ 493176 h 567723"/>
              <a:gd name="connsiteX34" fmla="*/ 4492847 w 5455090"/>
              <a:gd name="connsiteY34" fmla="*/ 567723 h 567723"/>
              <a:gd name="connsiteX35" fmla="*/ 5455090 w 5455090"/>
              <a:gd name="connsiteY35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957834 w 5455090"/>
              <a:gd name="connsiteY28" fmla="*/ 302864 h 567723"/>
              <a:gd name="connsiteX29" fmla="*/ 3151887 w 5455090"/>
              <a:gd name="connsiteY29" fmla="*/ 341087 h 567723"/>
              <a:gd name="connsiteX30" fmla="*/ 3123427 w 5455090"/>
              <a:gd name="connsiteY30" fmla="*/ 395743 h 567723"/>
              <a:gd name="connsiteX31" fmla="*/ 3308660 w 5455090"/>
              <a:gd name="connsiteY31" fmla="*/ 411367 h 567723"/>
              <a:gd name="connsiteX32" fmla="*/ 3518594 w 5455090"/>
              <a:gd name="connsiteY32" fmla="*/ 452068 h 567723"/>
              <a:gd name="connsiteX33" fmla="*/ 3875856 w 5455090"/>
              <a:gd name="connsiteY33" fmla="*/ 493176 h 567723"/>
              <a:gd name="connsiteX34" fmla="*/ 4492847 w 5455090"/>
              <a:gd name="connsiteY34" fmla="*/ 567723 h 567723"/>
              <a:gd name="connsiteX35" fmla="*/ 5455090 w 5455090"/>
              <a:gd name="connsiteY35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2957834 w 5455090"/>
              <a:gd name="connsiteY28" fmla="*/ 302864 h 567723"/>
              <a:gd name="connsiteX29" fmla="*/ 3123427 w 5455090"/>
              <a:gd name="connsiteY29" fmla="*/ 395743 h 567723"/>
              <a:gd name="connsiteX30" fmla="*/ 3308660 w 5455090"/>
              <a:gd name="connsiteY30" fmla="*/ 411367 h 567723"/>
              <a:gd name="connsiteX31" fmla="*/ 3518594 w 5455090"/>
              <a:gd name="connsiteY31" fmla="*/ 452068 h 567723"/>
              <a:gd name="connsiteX32" fmla="*/ 3875856 w 5455090"/>
              <a:gd name="connsiteY32" fmla="*/ 493176 h 567723"/>
              <a:gd name="connsiteX33" fmla="*/ 4492847 w 5455090"/>
              <a:gd name="connsiteY33" fmla="*/ 567723 h 567723"/>
              <a:gd name="connsiteX34" fmla="*/ 5455090 w 5455090"/>
              <a:gd name="connsiteY34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731439 w 5455090"/>
              <a:gd name="connsiteY27" fmla="*/ 285223 h 567723"/>
              <a:gd name="connsiteX28" fmla="*/ 3123427 w 5455090"/>
              <a:gd name="connsiteY28" fmla="*/ 395743 h 567723"/>
              <a:gd name="connsiteX29" fmla="*/ 3308660 w 5455090"/>
              <a:gd name="connsiteY29" fmla="*/ 411367 h 567723"/>
              <a:gd name="connsiteX30" fmla="*/ 3518594 w 5455090"/>
              <a:gd name="connsiteY30" fmla="*/ 452068 h 567723"/>
              <a:gd name="connsiteX31" fmla="*/ 3875856 w 5455090"/>
              <a:gd name="connsiteY31" fmla="*/ 493176 h 567723"/>
              <a:gd name="connsiteX32" fmla="*/ 4492847 w 5455090"/>
              <a:gd name="connsiteY32" fmla="*/ 567723 h 567723"/>
              <a:gd name="connsiteX33" fmla="*/ 5455090 w 5455090"/>
              <a:gd name="connsiteY33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704978 w 5455090"/>
              <a:gd name="connsiteY26" fmla="*/ 279343 h 567723"/>
              <a:gd name="connsiteX27" fmla="*/ 2693704 w 5455090"/>
              <a:gd name="connsiteY27" fmla="*/ 334000 h 567723"/>
              <a:gd name="connsiteX28" fmla="*/ 3123427 w 5455090"/>
              <a:gd name="connsiteY28" fmla="*/ 395743 h 567723"/>
              <a:gd name="connsiteX29" fmla="*/ 3308660 w 5455090"/>
              <a:gd name="connsiteY29" fmla="*/ 411367 h 567723"/>
              <a:gd name="connsiteX30" fmla="*/ 3518594 w 5455090"/>
              <a:gd name="connsiteY30" fmla="*/ 452068 h 567723"/>
              <a:gd name="connsiteX31" fmla="*/ 3875856 w 5455090"/>
              <a:gd name="connsiteY31" fmla="*/ 493176 h 567723"/>
              <a:gd name="connsiteX32" fmla="*/ 4492847 w 5455090"/>
              <a:gd name="connsiteY32" fmla="*/ 567723 h 567723"/>
              <a:gd name="connsiteX33" fmla="*/ 5455090 w 5455090"/>
              <a:gd name="connsiteY33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58369 w 5455090"/>
              <a:gd name="connsiteY13" fmla="*/ 117632 h 567723"/>
              <a:gd name="connsiteX14" fmla="*/ 1390711 w 5455090"/>
              <a:gd name="connsiteY14" fmla="*/ 126453 h 567723"/>
              <a:gd name="connsiteX15" fmla="*/ 1437754 w 5455090"/>
              <a:gd name="connsiteY15" fmla="*/ 132333 h 567723"/>
              <a:gd name="connsiteX16" fmla="*/ 1455396 w 5455090"/>
              <a:gd name="connsiteY16" fmla="*/ 158795 h 567723"/>
              <a:gd name="connsiteX17" fmla="*/ 1481857 w 5455090"/>
              <a:gd name="connsiteY17" fmla="*/ 164675 h 567723"/>
              <a:gd name="connsiteX18" fmla="*/ 1525960 w 5455090"/>
              <a:gd name="connsiteY18" fmla="*/ 170555 h 567723"/>
              <a:gd name="connsiteX19" fmla="*/ 1614166 w 5455090"/>
              <a:gd name="connsiteY19" fmla="*/ 185256 h 567723"/>
              <a:gd name="connsiteX20" fmla="*/ 1649448 w 5455090"/>
              <a:gd name="connsiteY20" fmla="*/ 194077 h 567723"/>
              <a:gd name="connsiteX21" fmla="*/ 1761176 w 5455090"/>
              <a:gd name="connsiteY21" fmla="*/ 214658 h 567723"/>
              <a:gd name="connsiteX22" fmla="*/ 1911126 w 5455090"/>
              <a:gd name="connsiteY22" fmla="*/ 241120 h 567723"/>
              <a:gd name="connsiteX23" fmla="*/ 2069896 w 5455090"/>
              <a:gd name="connsiteY23" fmla="*/ 264642 h 567723"/>
              <a:gd name="connsiteX24" fmla="*/ 2099298 w 5455090"/>
              <a:gd name="connsiteY24" fmla="*/ 270522 h 567723"/>
              <a:gd name="connsiteX25" fmla="*/ 2149281 w 5455090"/>
              <a:gd name="connsiteY25" fmla="*/ 276402 h 567723"/>
              <a:gd name="connsiteX26" fmla="*/ 2693704 w 5455090"/>
              <a:gd name="connsiteY26" fmla="*/ 334000 h 567723"/>
              <a:gd name="connsiteX27" fmla="*/ 3123427 w 5455090"/>
              <a:gd name="connsiteY27" fmla="*/ 395743 h 567723"/>
              <a:gd name="connsiteX28" fmla="*/ 3308660 w 5455090"/>
              <a:gd name="connsiteY28" fmla="*/ 411367 h 567723"/>
              <a:gd name="connsiteX29" fmla="*/ 3518594 w 5455090"/>
              <a:gd name="connsiteY29" fmla="*/ 452068 h 567723"/>
              <a:gd name="connsiteX30" fmla="*/ 3875856 w 5455090"/>
              <a:gd name="connsiteY30" fmla="*/ 493176 h 567723"/>
              <a:gd name="connsiteX31" fmla="*/ 4492847 w 5455090"/>
              <a:gd name="connsiteY31" fmla="*/ 567723 h 567723"/>
              <a:gd name="connsiteX32" fmla="*/ 5455090 w 5455090"/>
              <a:gd name="connsiteY32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90711 w 5455090"/>
              <a:gd name="connsiteY13" fmla="*/ 126453 h 567723"/>
              <a:gd name="connsiteX14" fmla="*/ 1437754 w 5455090"/>
              <a:gd name="connsiteY14" fmla="*/ 132333 h 567723"/>
              <a:gd name="connsiteX15" fmla="*/ 1455396 w 5455090"/>
              <a:gd name="connsiteY15" fmla="*/ 158795 h 567723"/>
              <a:gd name="connsiteX16" fmla="*/ 1481857 w 5455090"/>
              <a:gd name="connsiteY16" fmla="*/ 164675 h 567723"/>
              <a:gd name="connsiteX17" fmla="*/ 1525960 w 5455090"/>
              <a:gd name="connsiteY17" fmla="*/ 170555 h 567723"/>
              <a:gd name="connsiteX18" fmla="*/ 1614166 w 5455090"/>
              <a:gd name="connsiteY18" fmla="*/ 185256 h 567723"/>
              <a:gd name="connsiteX19" fmla="*/ 1649448 w 5455090"/>
              <a:gd name="connsiteY19" fmla="*/ 194077 h 567723"/>
              <a:gd name="connsiteX20" fmla="*/ 1761176 w 5455090"/>
              <a:gd name="connsiteY20" fmla="*/ 214658 h 567723"/>
              <a:gd name="connsiteX21" fmla="*/ 1911126 w 5455090"/>
              <a:gd name="connsiteY21" fmla="*/ 241120 h 567723"/>
              <a:gd name="connsiteX22" fmla="*/ 2069896 w 5455090"/>
              <a:gd name="connsiteY22" fmla="*/ 264642 h 567723"/>
              <a:gd name="connsiteX23" fmla="*/ 2099298 w 5455090"/>
              <a:gd name="connsiteY23" fmla="*/ 270522 h 567723"/>
              <a:gd name="connsiteX24" fmla="*/ 2149281 w 5455090"/>
              <a:gd name="connsiteY24" fmla="*/ 276402 h 567723"/>
              <a:gd name="connsiteX25" fmla="*/ 2693704 w 5455090"/>
              <a:gd name="connsiteY25" fmla="*/ 334000 h 567723"/>
              <a:gd name="connsiteX26" fmla="*/ 3123427 w 5455090"/>
              <a:gd name="connsiteY26" fmla="*/ 395743 h 567723"/>
              <a:gd name="connsiteX27" fmla="*/ 3308660 w 5455090"/>
              <a:gd name="connsiteY27" fmla="*/ 411367 h 567723"/>
              <a:gd name="connsiteX28" fmla="*/ 3518594 w 5455090"/>
              <a:gd name="connsiteY28" fmla="*/ 452068 h 567723"/>
              <a:gd name="connsiteX29" fmla="*/ 3875856 w 5455090"/>
              <a:gd name="connsiteY29" fmla="*/ 493176 h 567723"/>
              <a:gd name="connsiteX30" fmla="*/ 4492847 w 5455090"/>
              <a:gd name="connsiteY30" fmla="*/ 567723 h 567723"/>
              <a:gd name="connsiteX31" fmla="*/ 5455090 w 5455090"/>
              <a:gd name="connsiteY31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90711 w 5455090"/>
              <a:gd name="connsiteY13" fmla="*/ 126453 h 567723"/>
              <a:gd name="connsiteX14" fmla="*/ 1437754 w 5455090"/>
              <a:gd name="connsiteY14" fmla="*/ 132333 h 567723"/>
              <a:gd name="connsiteX15" fmla="*/ 1455396 w 5455090"/>
              <a:gd name="connsiteY15" fmla="*/ 158795 h 567723"/>
              <a:gd name="connsiteX16" fmla="*/ 1481857 w 5455090"/>
              <a:gd name="connsiteY16" fmla="*/ 164675 h 567723"/>
              <a:gd name="connsiteX17" fmla="*/ 1525960 w 5455090"/>
              <a:gd name="connsiteY17" fmla="*/ 170555 h 567723"/>
              <a:gd name="connsiteX18" fmla="*/ 1649448 w 5455090"/>
              <a:gd name="connsiteY18" fmla="*/ 194077 h 567723"/>
              <a:gd name="connsiteX19" fmla="*/ 1761176 w 5455090"/>
              <a:gd name="connsiteY19" fmla="*/ 214658 h 567723"/>
              <a:gd name="connsiteX20" fmla="*/ 1911126 w 5455090"/>
              <a:gd name="connsiteY20" fmla="*/ 241120 h 567723"/>
              <a:gd name="connsiteX21" fmla="*/ 2069896 w 5455090"/>
              <a:gd name="connsiteY21" fmla="*/ 264642 h 567723"/>
              <a:gd name="connsiteX22" fmla="*/ 2099298 w 5455090"/>
              <a:gd name="connsiteY22" fmla="*/ 270522 h 567723"/>
              <a:gd name="connsiteX23" fmla="*/ 2149281 w 5455090"/>
              <a:gd name="connsiteY23" fmla="*/ 276402 h 567723"/>
              <a:gd name="connsiteX24" fmla="*/ 2693704 w 5455090"/>
              <a:gd name="connsiteY24" fmla="*/ 334000 h 567723"/>
              <a:gd name="connsiteX25" fmla="*/ 3123427 w 5455090"/>
              <a:gd name="connsiteY25" fmla="*/ 395743 h 567723"/>
              <a:gd name="connsiteX26" fmla="*/ 3308660 w 5455090"/>
              <a:gd name="connsiteY26" fmla="*/ 411367 h 567723"/>
              <a:gd name="connsiteX27" fmla="*/ 3518594 w 5455090"/>
              <a:gd name="connsiteY27" fmla="*/ 452068 h 567723"/>
              <a:gd name="connsiteX28" fmla="*/ 3875856 w 5455090"/>
              <a:gd name="connsiteY28" fmla="*/ 493176 h 567723"/>
              <a:gd name="connsiteX29" fmla="*/ 4492847 w 5455090"/>
              <a:gd name="connsiteY29" fmla="*/ 567723 h 567723"/>
              <a:gd name="connsiteX30" fmla="*/ 5455090 w 5455090"/>
              <a:gd name="connsiteY30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390711 w 5455090"/>
              <a:gd name="connsiteY13" fmla="*/ 126453 h 567723"/>
              <a:gd name="connsiteX14" fmla="*/ 1437754 w 5455090"/>
              <a:gd name="connsiteY14" fmla="*/ 132333 h 567723"/>
              <a:gd name="connsiteX15" fmla="*/ 1455396 w 5455090"/>
              <a:gd name="connsiteY15" fmla="*/ 158795 h 567723"/>
              <a:gd name="connsiteX16" fmla="*/ 1525960 w 5455090"/>
              <a:gd name="connsiteY16" fmla="*/ 170555 h 567723"/>
              <a:gd name="connsiteX17" fmla="*/ 1649448 w 5455090"/>
              <a:gd name="connsiteY17" fmla="*/ 194077 h 567723"/>
              <a:gd name="connsiteX18" fmla="*/ 1761176 w 5455090"/>
              <a:gd name="connsiteY18" fmla="*/ 214658 h 567723"/>
              <a:gd name="connsiteX19" fmla="*/ 1911126 w 5455090"/>
              <a:gd name="connsiteY19" fmla="*/ 241120 h 567723"/>
              <a:gd name="connsiteX20" fmla="*/ 2069896 w 5455090"/>
              <a:gd name="connsiteY20" fmla="*/ 264642 h 567723"/>
              <a:gd name="connsiteX21" fmla="*/ 2099298 w 5455090"/>
              <a:gd name="connsiteY21" fmla="*/ 270522 h 567723"/>
              <a:gd name="connsiteX22" fmla="*/ 2149281 w 5455090"/>
              <a:gd name="connsiteY22" fmla="*/ 276402 h 567723"/>
              <a:gd name="connsiteX23" fmla="*/ 2693704 w 5455090"/>
              <a:gd name="connsiteY23" fmla="*/ 334000 h 567723"/>
              <a:gd name="connsiteX24" fmla="*/ 3123427 w 5455090"/>
              <a:gd name="connsiteY24" fmla="*/ 395743 h 567723"/>
              <a:gd name="connsiteX25" fmla="*/ 3308660 w 5455090"/>
              <a:gd name="connsiteY25" fmla="*/ 411367 h 567723"/>
              <a:gd name="connsiteX26" fmla="*/ 3518594 w 5455090"/>
              <a:gd name="connsiteY26" fmla="*/ 452068 h 567723"/>
              <a:gd name="connsiteX27" fmla="*/ 3875856 w 5455090"/>
              <a:gd name="connsiteY27" fmla="*/ 493176 h 567723"/>
              <a:gd name="connsiteX28" fmla="*/ 4492847 w 5455090"/>
              <a:gd name="connsiteY28" fmla="*/ 567723 h 567723"/>
              <a:gd name="connsiteX29" fmla="*/ 5455090 w 5455090"/>
              <a:gd name="connsiteY29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437754 w 5455090"/>
              <a:gd name="connsiteY13" fmla="*/ 132333 h 567723"/>
              <a:gd name="connsiteX14" fmla="*/ 1455396 w 5455090"/>
              <a:gd name="connsiteY14" fmla="*/ 158795 h 567723"/>
              <a:gd name="connsiteX15" fmla="*/ 1525960 w 5455090"/>
              <a:gd name="connsiteY15" fmla="*/ 170555 h 567723"/>
              <a:gd name="connsiteX16" fmla="*/ 1649448 w 5455090"/>
              <a:gd name="connsiteY16" fmla="*/ 194077 h 567723"/>
              <a:gd name="connsiteX17" fmla="*/ 1761176 w 5455090"/>
              <a:gd name="connsiteY17" fmla="*/ 214658 h 567723"/>
              <a:gd name="connsiteX18" fmla="*/ 1911126 w 5455090"/>
              <a:gd name="connsiteY18" fmla="*/ 241120 h 567723"/>
              <a:gd name="connsiteX19" fmla="*/ 2069896 w 5455090"/>
              <a:gd name="connsiteY19" fmla="*/ 264642 h 567723"/>
              <a:gd name="connsiteX20" fmla="*/ 2099298 w 5455090"/>
              <a:gd name="connsiteY20" fmla="*/ 270522 h 567723"/>
              <a:gd name="connsiteX21" fmla="*/ 2149281 w 5455090"/>
              <a:gd name="connsiteY21" fmla="*/ 276402 h 567723"/>
              <a:gd name="connsiteX22" fmla="*/ 2693704 w 5455090"/>
              <a:gd name="connsiteY22" fmla="*/ 334000 h 567723"/>
              <a:gd name="connsiteX23" fmla="*/ 3123427 w 5455090"/>
              <a:gd name="connsiteY23" fmla="*/ 395743 h 567723"/>
              <a:gd name="connsiteX24" fmla="*/ 3308660 w 5455090"/>
              <a:gd name="connsiteY24" fmla="*/ 411367 h 567723"/>
              <a:gd name="connsiteX25" fmla="*/ 3518594 w 5455090"/>
              <a:gd name="connsiteY25" fmla="*/ 452068 h 567723"/>
              <a:gd name="connsiteX26" fmla="*/ 3875856 w 5455090"/>
              <a:gd name="connsiteY26" fmla="*/ 493176 h 567723"/>
              <a:gd name="connsiteX27" fmla="*/ 4492847 w 5455090"/>
              <a:gd name="connsiteY27" fmla="*/ 567723 h 567723"/>
              <a:gd name="connsiteX28" fmla="*/ 5455090 w 5455090"/>
              <a:gd name="connsiteY28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437754 w 5455090"/>
              <a:gd name="connsiteY13" fmla="*/ 132333 h 567723"/>
              <a:gd name="connsiteX14" fmla="*/ 1455396 w 5455090"/>
              <a:gd name="connsiteY14" fmla="*/ 158795 h 567723"/>
              <a:gd name="connsiteX15" fmla="*/ 1525960 w 5455090"/>
              <a:gd name="connsiteY15" fmla="*/ 170555 h 567723"/>
              <a:gd name="connsiteX16" fmla="*/ 1649448 w 5455090"/>
              <a:gd name="connsiteY16" fmla="*/ 194077 h 567723"/>
              <a:gd name="connsiteX17" fmla="*/ 1761176 w 5455090"/>
              <a:gd name="connsiteY17" fmla="*/ 214658 h 567723"/>
              <a:gd name="connsiteX18" fmla="*/ 1911126 w 5455090"/>
              <a:gd name="connsiteY18" fmla="*/ 241120 h 567723"/>
              <a:gd name="connsiteX19" fmla="*/ 2069896 w 5455090"/>
              <a:gd name="connsiteY19" fmla="*/ 264642 h 567723"/>
              <a:gd name="connsiteX20" fmla="*/ 2149281 w 5455090"/>
              <a:gd name="connsiteY20" fmla="*/ 276402 h 567723"/>
              <a:gd name="connsiteX21" fmla="*/ 2693704 w 5455090"/>
              <a:gd name="connsiteY21" fmla="*/ 334000 h 567723"/>
              <a:gd name="connsiteX22" fmla="*/ 3123427 w 5455090"/>
              <a:gd name="connsiteY22" fmla="*/ 395743 h 567723"/>
              <a:gd name="connsiteX23" fmla="*/ 3308660 w 5455090"/>
              <a:gd name="connsiteY23" fmla="*/ 411367 h 567723"/>
              <a:gd name="connsiteX24" fmla="*/ 3518594 w 5455090"/>
              <a:gd name="connsiteY24" fmla="*/ 452068 h 567723"/>
              <a:gd name="connsiteX25" fmla="*/ 3875856 w 5455090"/>
              <a:gd name="connsiteY25" fmla="*/ 493176 h 567723"/>
              <a:gd name="connsiteX26" fmla="*/ 4492847 w 5455090"/>
              <a:gd name="connsiteY26" fmla="*/ 567723 h 567723"/>
              <a:gd name="connsiteX27" fmla="*/ 5455090 w 5455090"/>
              <a:gd name="connsiteY27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34848 w 5455090"/>
              <a:gd name="connsiteY12" fmla="*/ 114692 h 567723"/>
              <a:gd name="connsiteX13" fmla="*/ 1455396 w 5455090"/>
              <a:gd name="connsiteY13" fmla="*/ 158795 h 567723"/>
              <a:gd name="connsiteX14" fmla="*/ 1525960 w 5455090"/>
              <a:gd name="connsiteY14" fmla="*/ 170555 h 567723"/>
              <a:gd name="connsiteX15" fmla="*/ 1649448 w 5455090"/>
              <a:gd name="connsiteY15" fmla="*/ 194077 h 567723"/>
              <a:gd name="connsiteX16" fmla="*/ 1761176 w 5455090"/>
              <a:gd name="connsiteY16" fmla="*/ 214658 h 567723"/>
              <a:gd name="connsiteX17" fmla="*/ 1911126 w 5455090"/>
              <a:gd name="connsiteY17" fmla="*/ 241120 h 567723"/>
              <a:gd name="connsiteX18" fmla="*/ 2069896 w 5455090"/>
              <a:gd name="connsiteY18" fmla="*/ 264642 h 567723"/>
              <a:gd name="connsiteX19" fmla="*/ 2149281 w 5455090"/>
              <a:gd name="connsiteY19" fmla="*/ 276402 h 567723"/>
              <a:gd name="connsiteX20" fmla="*/ 2693704 w 5455090"/>
              <a:gd name="connsiteY20" fmla="*/ 334000 h 567723"/>
              <a:gd name="connsiteX21" fmla="*/ 3123427 w 5455090"/>
              <a:gd name="connsiteY21" fmla="*/ 395743 h 567723"/>
              <a:gd name="connsiteX22" fmla="*/ 3308660 w 5455090"/>
              <a:gd name="connsiteY22" fmla="*/ 411367 h 567723"/>
              <a:gd name="connsiteX23" fmla="*/ 3518594 w 5455090"/>
              <a:gd name="connsiteY23" fmla="*/ 452068 h 567723"/>
              <a:gd name="connsiteX24" fmla="*/ 3875856 w 5455090"/>
              <a:gd name="connsiteY24" fmla="*/ 493176 h 567723"/>
              <a:gd name="connsiteX25" fmla="*/ 4492847 w 5455090"/>
              <a:gd name="connsiteY25" fmla="*/ 567723 h 567723"/>
              <a:gd name="connsiteX26" fmla="*/ 5455090 w 5455090"/>
              <a:gd name="connsiteY26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54066 w 5455090"/>
              <a:gd name="connsiteY11" fmla="*/ 149227 h 567723"/>
              <a:gd name="connsiteX12" fmla="*/ 1314722 w 5455090"/>
              <a:gd name="connsiteY12" fmla="*/ 147210 h 567723"/>
              <a:gd name="connsiteX13" fmla="*/ 1455396 w 5455090"/>
              <a:gd name="connsiteY13" fmla="*/ 158795 h 567723"/>
              <a:gd name="connsiteX14" fmla="*/ 1525960 w 5455090"/>
              <a:gd name="connsiteY14" fmla="*/ 170555 h 567723"/>
              <a:gd name="connsiteX15" fmla="*/ 1649448 w 5455090"/>
              <a:gd name="connsiteY15" fmla="*/ 194077 h 567723"/>
              <a:gd name="connsiteX16" fmla="*/ 1761176 w 5455090"/>
              <a:gd name="connsiteY16" fmla="*/ 214658 h 567723"/>
              <a:gd name="connsiteX17" fmla="*/ 1911126 w 5455090"/>
              <a:gd name="connsiteY17" fmla="*/ 241120 h 567723"/>
              <a:gd name="connsiteX18" fmla="*/ 2069896 w 5455090"/>
              <a:gd name="connsiteY18" fmla="*/ 264642 h 567723"/>
              <a:gd name="connsiteX19" fmla="*/ 2149281 w 5455090"/>
              <a:gd name="connsiteY19" fmla="*/ 276402 h 567723"/>
              <a:gd name="connsiteX20" fmla="*/ 2693704 w 5455090"/>
              <a:gd name="connsiteY20" fmla="*/ 334000 h 567723"/>
              <a:gd name="connsiteX21" fmla="*/ 3123427 w 5455090"/>
              <a:gd name="connsiteY21" fmla="*/ 395743 h 567723"/>
              <a:gd name="connsiteX22" fmla="*/ 3308660 w 5455090"/>
              <a:gd name="connsiteY22" fmla="*/ 411367 h 567723"/>
              <a:gd name="connsiteX23" fmla="*/ 3518594 w 5455090"/>
              <a:gd name="connsiteY23" fmla="*/ 452068 h 567723"/>
              <a:gd name="connsiteX24" fmla="*/ 3875856 w 5455090"/>
              <a:gd name="connsiteY24" fmla="*/ 493176 h 567723"/>
              <a:gd name="connsiteX25" fmla="*/ 4492847 w 5455090"/>
              <a:gd name="connsiteY25" fmla="*/ 567723 h 567723"/>
              <a:gd name="connsiteX26" fmla="*/ 5455090 w 5455090"/>
              <a:gd name="connsiteY26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21363 w 5455090"/>
              <a:gd name="connsiteY11" fmla="*/ 124838 h 567723"/>
              <a:gd name="connsiteX12" fmla="*/ 1314722 w 5455090"/>
              <a:gd name="connsiteY12" fmla="*/ 147210 h 567723"/>
              <a:gd name="connsiteX13" fmla="*/ 1455396 w 5455090"/>
              <a:gd name="connsiteY13" fmla="*/ 158795 h 567723"/>
              <a:gd name="connsiteX14" fmla="*/ 1525960 w 5455090"/>
              <a:gd name="connsiteY14" fmla="*/ 170555 h 567723"/>
              <a:gd name="connsiteX15" fmla="*/ 1649448 w 5455090"/>
              <a:gd name="connsiteY15" fmla="*/ 194077 h 567723"/>
              <a:gd name="connsiteX16" fmla="*/ 1761176 w 5455090"/>
              <a:gd name="connsiteY16" fmla="*/ 214658 h 567723"/>
              <a:gd name="connsiteX17" fmla="*/ 1911126 w 5455090"/>
              <a:gd name="connsiteY17" fmla="*/ 241120 h 567723"/>
              <a:gd name="connsiteX18" fmla="*/ 2069896 w 5455090"/>
              <a:gd name="connsiteY18" fmla="*/ 264642 h 567723"/>
              <a:gd name="connsiteX19" fmla="*/ 2149281 w 5455090"/>
              <a:gd name="connsiteY19" fmla="*/ 276402 h 567723"/>
              <a:gd name="connsiteX20" fmla="*/ 2693704 w 5455090"/>
              <a:gd name="connsiteY20" fmla="*/ 334000 h 567723"/>
              <a:gd name="connsiteX21" fmla="*/ 3123427 w 5455090"/>
              <a:gd name="connsiteY21" fmla="*/ 395743 h 567723"/>
              <a:gd name="connsiteX22" fmla="*/ 3308660 w 5455090"/>
              <a:gd name="connsiteY22" fmla="*/ 411367 h 567723"/>
              <a:gd name="connsiteX23" fmla="*/ 3518594 w 5455090"/>
              <a:gd name="connsiteY23" fmla="*/ 452068 h 567723"/>
              <a:gd name="connsiteX24" fmla="*/ 3875856 w 5455090"/>
              <a:gd name="connsiteY24" fmla="*/ 493176 h 567723"/>
              <a:gd name="connsiteX25" fmla="*/ 4492847 w 5455090"/>
              <a:gd name="connsiteY25" fmla="*/ 567723 h 567723"/>
              <a:gd name="connsiteX26" fmla="*/ 5455090 w 5455090"/>
              <a:gd name="connsiteY26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21363 w 5455090"/>
              <a:gd name="connsiteY11" fmla="*/ 124838 h 567723"/>
              <a:gd name="connsiteX12" fmla="*/ 1314722 w 5455090"/>
              <a:gd name="connsiteY12" fmla="*/ 147210 h 567723"/>
              <a:gd name="connsiteX13" fmla="*/ 1455396 w 5455090"/>
              <a:gd name="connsiteY13" fmla="*/ 158795 h 567723"/>
              <a:gd name="connsiteX14" fmla="*/ 1525960 w 5455090"/>
              <a:gd name="connsiteY14" fmla="*/ 170555 h 567723"/>
              <a:gd name="connsiteX15" fmla="*/ 1649448 w 5455090"/>
              <a:gd name="connsiteY15" fmla="*/ 194077 h 567723"/>
              <a:gd name="connsiteX16" fmla="*/ 1761176 w 5455090"/>
              <a:gd name="connsiteY16" fmla="*/ 214658 h 567723"/>
              <a:gd name="connsiteX17" fmla="*/ 1931252 w 5455090"/>
              <a:gd name="connsiteY17" fmla="*/ 227571 h 567723"/>
              <a:gd name="connsiteX18" fmla="*/ 2069896 w 5455090"/>
              <a:gd name="connsiteY18" fmla="*/ 264642 h 567723"/>
              <a:gd name="connsiteX19" fmla="*/ 2149281 w 5455090"/>
              <a:gd name="connsiteY19" fmla="*/ 276402 h 567723"/>
              <a:gd name="connsiteX20" fmla="*/ 2693704 w 5455090"/>
              <a:gd name="connsiteY20" fmla="*/ 334000 h 567723"/>
              <a:gd name="connsiteX21" fmla="*/ 3123427 w 5455090"/>
              <a:gd name="connsiteY21" fmla="*/ 395743 h 567723"/>
              <a:gd name="connsiteX22" fmla="*/ 3308660 w 5455090"/>
              <a:gd name="connsiteY22" fmla="*/ 411367 h 567723"/>
              <a:gd name="connsiteX23" fmla="*/ 3518594 w 5455090"/>
              <a:gd name="connsiteY23" fmla="*/ 452068 h 567723"/>
              <a:gd name="connsiteX24" fmla="*/ 3875856 w 5455090"/>
              <a:gd name="connsiteY24" fmla="*/ 493176 h 567723"/>
              <a:gd name="connsiteX25" fmla="*/ 4492847 w 5455090"/>
              <a:gd name="connsiteY25" fmla="*/ 567723 h 567723"/>
              <a:gd name="connsiteX26" fmla="*/ 5455090 w 5455090"/>
              <a:gd name="connsiteY26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21363 w 5455090"/>
              <a:gd name="connsiteY11" fmla="*/ 124838 h 567723"/>
              <a:gd name="connsiteX12" fmla="*/ 1314722 w 5455090"/>
              <a:gd name="connsiteY12" fmla="*/ 147210 h 567723"/>
              <a:gd name="connsiteX13" fmla="*/ 1455396 w 5455090"/>
              <a:gd name="connsiteY13" fmla="*/ 158795 h 567723"/>
              <a:gd name="connsiteX14" fmla="*/ 1525960 w 5455090"/>
              <a:gd name="connsiteY14" fmla="*/ 170555 h 567723"/>
              <a:gd name="connsiteX15" fmla="*/ 1649448 w 5455090"/>
              <a:gd name="connsiteY15" fmla="*/ 194077 h 567723"/>
              <a:gd name="connsiteX16" fmla="*/ 1761176 w 5455090"/>
              <a:gd name="connsiteY16" fmla="*/ 214658 h 567723"/>
              <a:gd name="connsiteX17" fmla="*/ 1931252 w 5455090"/>
              <a:gd name="connsiteY17" fmla="*/ 227571 h 567723"/>
              <a:gd name="connsiteX18" fmla="*/ 2069896 w 5455090"/>
              <a:gd name="connsiteY18" fmla="*/ 264642 h 567723"/>
              <a:gd name="connsiteX19" fmla="*/ 2194565 w 5455090"/>
              <a:gd name="connsiteY19" fmla="*/ 262853 h 567723"/>
              <a:gd name="connsiteX20" fmla="*/ 2693704 w 5455090"/>
              <a:gd name="connsiteY20" fmla="*/ 334000 h 567723"/>
              <a:gd name="connsiteX21" fmla="*/ 3123427 w 5455090"/>
              <a:gd name="connsiteY21" fmla="*/ 395743 h 567723"/>
              <a:gd name="connsiteX22" fmla="*/ 3308660 w 5455090"/>
              <a:gd name="connsiteY22" fmla="*/ 411367 h 567723"/>
              <a:gd name="connsiteX23" fmla="*/ 3518594 w 5455090"/>
              <a:gd name="connsiteY23" fmla="*/ 452068 h 567723"/>
              <a:gd name="connsiteX24" fmla="*/ 3875856 w 5455090"/>
              <a:gd name="connsiteY24" fmla="*/ 493176 h 567723"/>
              <a:gd name="connsiteX25" fmla="*/ 4492847 w 5455090"/>
              <a:gd name="connsiteY25" fmla="*/ 567723 h 567723"/>
              <a:gd name="connsiteX26" fmla="*/ 5455090 w 5455090"/>
              <a:gd name="connsiteY26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21363 w 5455090"/>
              <a:gd name="connsiteY11" fmla="*/ 124838 h 567723"/>
              <a:gd name="connsiteX12" fmla="*/ 1314722 w 5455090"/>
              <a:gd name="connsiteY12" fmla="*/ 147210 h 567723"/>
              <a:gd name="connsiteX13" fmla="*/ 1455396 w 5455090"/>
              <a:gd name="connsiteY13" fmla="*/ 158795 h 567723"/>
              <a:gd name="connsiteX14" fmla="*/ 1525960 w 5455090"/>
              <a:gd name="connsiteY14" fmla="*/ 170555 h 567723"/>
              <a:gd name="connsiteX15" fmla="*/ 1649448 w 5455090"/>
              <a:gd name="connsiteY15" fmla="*/ 194077 h 567723"/>
              <a:gd name="connsiteX16" fmla="*/ 1761176 w 5455090"/>
              <a:gd name="connsiteY16" fmla="*/ 214658 h 567723"/>
              <a:gd name="connsiteX17" fmla="*/ 1931252 w 5455090"/>
              <a:gd name="connsiteY17" fmla="*/ 227571 h 567723"/>
              <a:gd name="connsiteX18" fmla="*/ 2194565 w 5455090"/>
              <a:gd name="connsiteY18" fmla="*/ 262853 h 567723"/>
              <a:gd name="connsiteX19" fmla="*/ 2693704 w 5455090"/>
              <a:gd name="connsiteY19" fmla="*/ 334000 h 567723"/>
              <a:gd name="connsiteX20" fmla="*/ 3123427 w 5455090"/>
              <a:gd name="connsiteY20" fmla="*/ 395743 h 567723"/>
              <a:gd name="connsiteX21" fmla="*/ 3308660 w 5455090"/>
              <a:gd name="connsiteY21" fmla="*/ 411367 h 567723"/>
              <a:gd name="connsiteX22" fmla="*/ 3518594 w 5455090"/>
              <a:gd name="connsiteY22" fmla="*/ 452068 h 567723"/>
              <a:gd name="connsiteX23" fmla="*/ 3875856 w 5455090"/>
              <a:gd name="connsiteY23" fmla="*/ 493176 h 567723"/>
              <a:gd name="connsiteX24" fmla="*/ 4492847 w 5455090"/>
              <a:gd name="connsiteY24" fmla="*/ 567723 h 567723"/>
              <a:gd name="connsiteX25" fmla="*/ 5455090 w 5455090"/>
              <a:gd name="connsiteY25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865484 w 5455090"/>
              <a:gd name="connsiteY10" fmla="*/ 95492 h 567723"/>
              <a:gd name="connsiteX11" fmla="*/ 1121363 w 5455090"/>
              <a:gd name="connsiteY11" fmla="*/ 124838 h 567723"/>
              <a:gd name="connsiteX12" fmla="*/ 1314722 w 5455090"/>
              <a:gd name="connsiteY12" fmla="*/ 147210 h 567723"/>
              <a:gd name="connsiteX13" fmla="*/ 1455396 w 5455090"/>
              <a:gd name="connsiteY13" fmla="*/ 158795 h 567723"/>
              <a:gd name="connsiteX14" fmla="*/ 1525960 w 5455090"/>
              <a:gd name="connsiteY14" fmla="*/ 170555 h 567723"/>
              <a:gd name="connsiteX15" fmla="*/ 1649448 w 5455090"/>
              <a:gd name="connsiteY15" fmla="*/ 194077 h 567723"/>
              <a:gd name="connsiteX16" fmla="*/ 1931252 w 5455090"/>
              <a:gd name="connsiteY16" fmla="*/ 227571 h 567723"/>
              <a:gd name="connsiteX17" fmla="*/ 2194565 w 5455090"/>
              <a:gd name="connsiteY17" fmla="*/ 262853 h 567723"/>
              <a:gd name="connsiteX18" fmla="*/ 2693704 w 5455090"/>
              <a:gd name="connsiteY18" fmla="*/ 334000 h 567723"/>
              <a:gd name="connsiteX19" fmla="*/ 3123427 w 5455090"/>
              <a:gd name="connsiteY19" fmla="*/ 395743 h 567723"/>
              <a:gd name="connsiteX20" fmla="*/ 3308660 w 5455090"/>
              <a:gd name="connsiteY20" fmla="*/ 411367 h 567723"/>
              <a:gd name="connsiteX21" fmla="*/ 3518594 w 5455090"/>
              <a:gd name="connsiteY21" fmla="*/ 452068 h 567723"/>
              <a:gd name="connsiteX22" fmla="*/ 3875856 w 5455090"/>
              <a:gd name="connsiteY22" fmla="*/ 493176 h 567723"/>
              <a:gd name="connsiteX23" fmla="*/ 4492847 w 5455090"/>
              <a:gd name="connsiteY23" fmla="*/ 567723 h 567723"/>
              <a:gd name="connsiteX24" fmla="*/ 5455090 w 5455090"/>
              <a:gd name="connsiteY24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1121363 w 5455090"/>
              <a:gd name="connsiteY10" fmla="*/ 124838 h 567723"/>
              <a:gd name="connsiteX11" fmla="*/ 1314722 w 5455090"/>
              <a:gd name="connsiteY11" fmla="*/ 147210 h 567723"/>
              <a:gd name="connsiteX12" fmla="*/ 1455396 w 5455090"/>
              <a:gd name="connsiteY12" fmla="*/ 158795 h 567723"/>
              <a:gd name="connsiteX13" fmla="*/ 1525960 w 5455090"/>
              <a:gd name="connsiteY13" fmla="*/ 170555 h 567723"/>
              <a:gd name="connsiteX14" fmla="*/ 1649448 w 5455090"/>
              <a:gd name="connsiteY14" fmla="*/ 194077 h 567723"/>
              <a:gd name="connsiteX15" fmla="*/ 1931252 w 5455090"/>
              <a:gd name="connsiteY15" fmla="*/ 227571 h 567723"/>
              <a:gd name="connsiteX16" fmla="*/ 2194565 w 5455090"/>
              <a:gd name="connsiteY16" fmla="*/ 262853 h 567723"/>
              <a:gd name="connsiteX17" fmla="*/ 2693704 w 5455090"/>
              <a:gd name="connsiteY17" fmla="*/ 334000 h 567723"/>
              <a:gd name="connsiteX18" fmla="*/ 3123427 w 5455090"/>
              <a:gd name="connsiteY18" fmla="*/ 395743 h 567723"/>
              <a:gd name="connsiteX19" fmla="*/ 3308660 w 5455090"/>
              <a:gd name="connsiteY19" fmla="*/ 411367 h 567723"/>
              <a:gd name="connsiteX20" fmla="*/ 3518594 w 5455090"/>
              <a:gd name="connsiteY20" fmla="*/ 452068 h 567723"/>
              <a:gd name="connsiteX21" fmla="*/ 3875856 w 5455090"/>
              <a:gd name="connsiteY21" fmla="*/ 493176 h 567723"/>
              <a:gd name="connsiteX22" fmla="*/ 4492847 w 5455090"/>
              <a:gd name="connsiteY22" fmla="*/ 567723 h 567723"/>
              <a:gd name="connsiteX23" fmla="*/ 5455090 w 5455090"/>
              <a:gd name="connsiteY23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1121363 w 5455090"/>
              <a:gd name="connsiteY10" fmla="*/ 124838 h 567723"/>
              <a:gd name="connsiteX11" fmla="*/ 1314722 w 5455090"/>
              <a:gd name="connsiteY11" fmla="*/ 147210 h 567723"/>
              <a:gd name="connsiteX12" fmla="*/ 1455396 w 5455090"/>
              <a:gd name="connsiteY12" fmla="*/ 158795 h 567723"/>
              <a:gd name="connsiteX13" fmla="*/ 1649448 w 5455090"/>
              <a:gd name="connsiteY13" fmla="*/ 194077 h 567723"/>
              <a:gd name="connsiteX14" fmla="*/ 1931252 w 5455090"/>
              <a:gd name="connsiteY14" fmla="*/ 227571 h 567723"/>
              <a:gd name="connsiteX15" fmla="*/ 2194565 w 5455090"/>
              <a:gd name="connsiteY15" fmla="*/ 262853 h 567723"/>
              <a:gd name="connsiteX16" fmla="*/ 2693704 w 5455090"/>
              <a:gd name="connsiteY16" fmla="*/ 334000 h 567723"/>
              <a:gd name="connsiteX17" fmla="*/ 3123427 w 5455090"/>
              <a:gd name="connsiteY17" fmla="*/ 395743 h 567723"/>
              <a:gd name="connsiteX18" fmla="*/ 3308660 w 5455090"/>
              <a:gd name="connsiteY18" fmla="*/ 411367 h 567723"/>
              <a:gd name="connsiteX19" fmla="*/ 3518594 w 5455090"/>
              <a:gd name="connsiteY19" fmla="*/ 452068 h 567723"/>
              <a:gd name="connsiteX20" fmla="*/ 3875856 w 5455090"/>
              <a:gd name="connsiteY20" fmla="*/ 493176 h 567723"/>
              <a:gd name="connsiteX21" fmla="*/ 4492847 w 5455090"/>
              <a:gd name="connsiteY21" fmla="*/ 567723 h 567723"/>
              <a:gd name="connsiteX22" fmla="*/ 5455090 w 5455090"/>
              <a:gd name="connsiteY22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23321 w 5455090"/>
              <a:gd name="connsiteY9" fmla="*/ 117632 h 567723"/>
              <a:gd name="connsiteX10" fmla="*/ 1121363 w 5455090"/>
              <a:gd name="connsiteY10" fmla="*/ 124838 h 567723"/>
              <a:gd name="connsiteX11" fmla="*/ 1314722 w 5455090"/>
              <a:gd name="connsiteY11" fmla="*/ 147210 h 567723"/>
              <a:gd name="connsiteX12" fmla="*/ 1649448 w 5455090"/>
              <a:gd name="connsiteY12" fmla="*/ 194077 h 567723"/>
              <a:gd name="connsiteX13" fmla="*/ 1931252 w 5455090"/>
              <a:gd name="connsiteY13" fmla="*/ 227571 h 567723"/>
              <a:gd name="connsiteX14" fmla="*/ 2194565 w 5455090"/>
              <a:gd name="connsiteY14" fmla="*/ 262853 h 567723"/>
              <a:gd name="connsiteX15" fmla="*/ 2693704 w 5455090"/>
              <a:gd name="connsiteY15" fmla="*/ 334000 h 567723"/>
              <a:gd name="connsiteX16" fmla="*/ 3123427 w 5455090"/>
              <a:gd name="connsiteY16" fmla="*/ 395743 h 567723"/>
              <a:gd name="connsiteX17" fmla="*/ 3308660 w 5455090"/>
              <a:gd name="connsiteY17" fmla="*/ 411367 h 567723"/>
              <a:gd name="connsiteX18" fmla="*/ 3518594 w 5455090"/>
              <a:gd name="connsiteY18" fmla="*/ 452068 h 567723"/>
              <a:gd name="connsiteX19" fmla="*/ 3875856 w 5455090"/>
              <a:gd name="connsiteY19" fmla="*/ 493176 h 567723"/>
              <a:gd name="connsiteX20" fmla="*/ 4492847 w 5455090"/>
              <a:gd name="connsiteY20" fmla="*/ 567723 h 567723"/>
              <a:gd name="connsiteX21" fmla="*/ 5455090 w 5455090"/>
              <a:gd name="connsiteY21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55697 w 5455090"/>
              <a:gd name="connsiteY7" fmla="*/ 99991 h 567723"/>
              <a:gd name="connsiteX8" fmla="*/ 585099 w 5455090"/>
              <a:gd name="connsiteY8" fmla="*/ 105871 h 567723"/>
              <a:gd name="connsiteX9" fmla="*/ 673635 w 5455090"/>
              <a:gd name="connsiteY9" fmla="*/ 87825 h 567723"/>
              <a:gd name="connsiteX10" fmla="*/ 1121363 w 5455090"/>
              <a:gd name="connsiteY10" fmla="*/ 124838 h 567723"/>
              <a:gd name="connsiteX11" fmla="*/ 1314722 w 5455090"/>
              <a:gd name="connsiteY11" fmla="*/ 147210 h 567723"/>
              <a:gd name="connsiteX12" fmla="*/ 1649448 w 5455090"/>
              <a:gd name="connsiteY12" fmla="*/ 194077 h 567723"/>
              <a:gd name="connsiteX13" fmla="*/ 1931252 w 5455090"/>
              <a:gd name="connsiteY13" fmla="*/ 227571 h 567723"/>
              <a:gd name="connsiteX14" fmla="*/ 2194565 w 5455090"/>
              <a:gd name="connsiteY14" fmla="*/ 262853 h 567723"/>
              <a:gd name="connsiteX15" fmla="*/ 2693704 w 5455090"/>
              <a:gd name="connsiteY15" fmla="*/ 334000 h 567723"/>
              <a:gd name="connsiteX16" fmla="*/ 3123427 w 5455090"/>
              <a:gd name="connsiteY16" fmla="*/ 395743 h 567723"/>
              <a:gd name="connsiteX17" fmla="*/ 3308660 w 5455090"/>
              <a:gd name="connsiteY17" fmla="*/ 411367 h 567723"/>
              <a:gd name="connsiteX18" fmla="*/ 3518594 w 5455090"/>
              <a:gd name="connsiteY18" fmla="*/ 452068 h 567723"/>
              <a:gd name="connsiteX19" fmla="*/ 3875856 w 5455090"/>
              <a:gd name="connsiteY19" fmla="*/ 493176 h 567723"/>
              <a:gd name="connsiteX20" fmla="*/ 4492847 w 5455090"/>
              <a:gd name="connsiteY20" fmla="*/ 567723 h 567723"/>
              <a:gd name="connsiteX21" fmla="*/ 5455090 w 5455090"/>
              <a:gd name="connsiteY21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43969 w 5455090"/>
              <a:gd name="connsiteY5" fmla="*/ 67649 h 567723"/>
              <a:gd name="connsiteX6" fmla="*/ 493953 w 5455090"/>
              <a:gd name="connsiteY6" fmla="*/ 82350 h 567723"/>
              <a:gd name="connsiteX7" fmla="*/ 585099 w 5455090"/>
              <a:gd name="connsiteY7" fmla="*/ 105871 h 567723"/>
              <a:gd name="connsiteX8" fmla="*/ 673635 w 5455090"/>
              <a:gd name="connsiteY8" fmla="*/ 87825 h 567723"/>
              <a:gd name="connsiteX9" fmla="*/ 1121363 w 5455090"/>
              <a:gd name="connsiteY9" fmla="*/ 124838 h 567723"/>
              <a:gd name="connsiteX10" fmla="*/ 1314722 w 5455090"/>
              <a:gd name="connsiteY10" fmla="*/ 147210 h 567723"/>
              <a:gd name="connsiteX11" fmla="*/ 1649448 w 5455090"/>
              <a:gd name="connsiteY11" fmla="*/ 194077 h 567723"/>
              <a:gd name="connsiteX12" fmla="*/ 1931252 w 5455090"/>
              <a:gd name="connsiteY12" fmla="*/ 227571 h 567723"/>
              <a:gd name="connsiteX13" fmla="*/ 2194565 w 5455090"/>
              <a:gd name="connsiteY13" fmla="*/ 262853 h 567723"/>
              <a:gd name="connsiteX14" fmla="*/ 2693704 w 5455090"/>
              <a:gd name="connsiteY14" fmla="*/ 334000 h 567723"/>
              <a:gd name="connsiteX15" fmla="*/ 3123427 w 5455090"/>
              <a:gd name="connsiteY15" fmla="*/ 395743 h 567723"/>
              <a:gd name="connsiteX16" fmla="*/ 3308660 w 5455090"/>
              <a:gd name="connsiteY16" fmla="*/ 411367 h 567723"/>
              <a:gd name="connsiteX17" fmla="*/ 3518594 w 5455090"/>
              <a:gd name="connsiteY17" fmla="*/ 452068 h 567723"/>
              <a:gd name="connsiteX18" fmla="*/ 3875856 w 5455090"/>
              <a:gd name="connsiteY18" fmla="*/ 493176 h 567723"/>
              <a:gd name="connsiteX19" fmla="*/ 4492847 w 5455090"/>
              <a:gd name="connsiteY19" fmla="*/ 567723 h 567723"/>
              <a:gd name="connsiteX20" fmla="*/ 5455090 w 5455090"/>
              <a:gd name="connsiteY20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20481 w 5455090"/>
              <a:gd name="connsiteY3" fmla="*/ 26486 h 567723"/>
              <a:gd name="connsiteX4" fmla="*/ 396926 w 5455090"/>
              <a:gd name="connsiteY4" fmla="*/ 50008 h 567723"/>
              <a:gd name="connsiteX5" fmla="*/ 493953 w 5455090"/>
              <a:gd name="connsiteY5" fmla="*/ 82350 h 567723"/>
              <a:gd name="connsiteX6" fmla="*/ 585099 w 5455090"/>
              <a:gd name="connsiteY6" fmla="*/ 105871 h 567723"/>
              <a:gd name="connsiteX7" fmla="*/ 673635 w 5455090"/>
              <a:gd name="connsiteY7" fmla="*/ 87825 h 567723"/>
              <a:gd name="connsiteX8" fmla="*/ 1121363 w 5455090"/>
              <a:gd name="connsiteY8" fmla="*/ 124838 h 567723"/>
              <a:gd name="connsiteX9" fmla="*/ 1314722 w 5455090"/>
              <a:gd name="connsiteY9" fmla="*/ 147210 h 567723"/>
              <a:gd name="connsiteX10" fmla="*/ 1649448 w 5455090"/>
              <a:gd name="connsiteY10" fmla="*/ 194077 h 567723"/>
              <a:gd name="connsiteX11" fmla="*/ 1931252 w 5455090"/>
              <a:gd name="connsiteY11" fmla="*/ 227571 h 567723"/>
              <a:gd name="connsiteX12" fmla="*/ 2194565 w 5455090"/>
              <a:gd name="connsiteY12" fmla="*/ 262853 h 567723"/>
              <a:gd name="connsiteX13" fmla="*/ 2693704 w 5455090"/>
              <a:gd name="connsiteY13" fmla="*/ 334000 h 567723"/>
              <a:gd name="connsiteX14" fmla="*/ 3123427 w 5455090"/>
              <a:gd name="connsiteY14" fmla="*/ 395743 h 567723"/>
              <a:gd name="connsiteX15" fmla="*/ 3308660 w 5455090"/>
              <a:gd name="connsiteY15" fmla="*/ 411367 h 567723"/>
              <a:gd name="connsiteX16" fmla="*/ 3518594 w 5455090"/>
              <a:gd name="connsiteY16" fmla="*/ 452068 h 567723"/>
              <a:gd name="connsiteX17" fmla="*/ 3875856 w 5455090"/>
              <a:gd name="connsiteY17" fmla="*/ 493176 h 567723"/>
              <a:gd name="connsiteX18" fmla="*/ 4492847 w 5455090"/>
              <a:gd name="connsiteY18" fmla="*/ 567723 h 567723"/>
              <a:gd name="connsiteX19" fmla="*/ 5455090 w 5455090"/>
              <a:gd name="connsiteY19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96926 w 5455090"/>
              <a:gd name="connsiteY3" fmla="*/ 50008 h 567723"/>
              <a:gd name="connsiteX4" fmla="*/ 493953 w 5455090"/>
              <a:gd name="connsiteY4" fmla="*/ 82350 h 567723"/>
              <a:gd name="connsiteX5" fmla="*/ 585099 w 5455090"/>
              <a:gd name="connsiteY5" fmla="*/ 105871 h 567723"/>
              <a:gd name="connsiteX6" fmla="*/ 673635 w 5455090"/>
              <a:gd name="connsiteY6" fmla="*/ 87825 h 567723"/>
              <a:gd name="connsiteX7" fmla="*/ 1121363 w 5455090"/>
              <a:gd name="connsiteY7" fmla="*/ 124838 h 567723"/>
              <a:gd name="connsiteX8" fmla="*/ 1314722 w 5455090"/>
              <a:gd name="connsiteY8" fmla="*/ 147210 h 567723"/>
              <a:gd name="connsiteX9" fmla="*/ 1649448 w 5455090"/>
              <a:gd name="connsiteY9" fmla="*/ 194077 h 567723"/>
              <a:gd name="connsiteX10" fmla="*/ 1931252 w 5455090"/>
              <a:gd name="connsiteY10" fmla="*/ 227571 h 567723"/>
              <a:gd name="connsiteX11" fmla="*/ 2194565 w 5455090"/>
              <a:gd name="connsiteY11" fmla="*/ 262853 h 567723"/>
              <a:gd name="connsiteX12" fmla="*/ 2693704 w 5455090"/>
              <a:gd name="connsiteY12" fmla="*/ 334000 h 567723"/>
              <a:gd name="connsiteX13" fmla="*/ 3123427 w 5455090"/>
              <a:gd name="connsiteY13" fmla="*/ 395743 h 567723"/>
              <a:gd name="connsiteX14" fmla="*/ 3308660 w 5455090"/>
              <a:gd name="connsiteY14" fmla="*/ 411367 h 567723"/>
              <a:gd name="connsiteX15" fmla="*/ 3518594 w 5455090"/>
              <a:gd name="connsiteY15" fmla="*/ 452068 h 567723"/>
              <a:gd name="connsiteX16" fmla="*/ 3875856 w 5455090"/>
              <a:gd name="connsiteY16" fmla="*/ 493176 h 567723"/>
              <a:gd name="connsiteX17" fmla="*/ 4492847 w 5455090"/>
              <a:gd name="connsiteY17" fmla="*/ 567723 h 567723"/>
              <a:gd name="connsiteX18" fmla="*/ 5455090 w 5455090"/>
              <a:gd name="connsiteY18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96926 w 5455090"/>
              <a:gd name="connsiteY3" fmla="*/ 50008 h 567723"/>
              <a:gd name="connsiteX4" fmla="*/ 585099 w 5455090"/>
              <a:gd name="connsiteY4" fmla="*/ 105871 h 567723"/>
              <a:gd name="connsiteX5" fmla="*/ 673635 w 5455090"/>
              <a:gd name="connsiteY5" fmla="*/ 87825 h 567723"/>
              <a:gd name="connsiteX6" fmla="*/ 1121363 w 5455090"/>
              <a:gd name="connsiteY6" fmla="*/ 124838 h 567723"/>
              <a:gd name="connsiteX7" fmla="*/ 1314722 w 5455090"/>
              <a:gd name="connsiteY7" fmla="*/ 147210 h 567723"/>
              <a:gd name="connsiteX8" fmla="*/ 1649448 w 5455090"/>
              <a:gd name="connsiteY8" fmla="*/ 194077 h 567723"/>
              <a:gd name="connsiteX9" fmla="*/ 1931252 w 5455090"/>
              <a:gd name="connsiteY9" fmla="*/ 227571 h 567723"/>
              <a:gd name="connsiteX10" fmla="*/ 2194565 w 5455090"/>
              <a:gd name="connsiteY10" fmla="*/ 262853 h 567723"/>
              <a:gd name="connsiteX11" fmla="*/ 2693704 w 5455090"/>
              <a:gd name="connsiteY11" fmla="*/ 334000 h 567723"/>
              <a:gd name="connsiteX12" fmla="*/ 3123427 w 5455090"/>
              <a:gd name="connsiteY12" fmla="*/ 395743 h 567723"/>
              <a:gd name="connsiteX13" fmla="*/ 3308660 w 5455090"/>
              <a:gd name="connsiteY13" fmla="*/ 411367 h 567723"/>
              <a:gd name="connsiteX14" fmla="*/ 3518594 w 5455090"/>
              <a:gd name="connsiteY14" fmla="*/ 452068 h 567723"/>
              <a:gd name="connsiteX15" fmla="*/ 3875856 w 5455090"/>
              <a:gd name="connsiteY15" fmla="*/ 493176 h 567723"/>
              <a:gd name="connsiteX16" fmla="*/ 4492847 w 5455090"/>
              <a:gd name="connsiteY16" fmla="*/ 567723 h 567723"/>
              <a:gd name="connsiteX17" fmla="*/ 5455090 w 5455090"/>
              <a:gd name="connsiteY17" fmla="*/ 177052 h 567723"/>
              <a:gd name="connsiteX0" fmla="*/ 0 w 5455090"/>
              <a:gd name="connsiteY0" fmla="*/ 5905 h 567723"/>
              <a:gd name="connsiteX1" fmla="*/ 164651 w 5455090"/>
              <a:gd name="connsiteY1" fmla="*/ 24 h 567723"/>
              <a:gd name="connsiteX2" fmla="*/ 270498 w 5455090"/>
              <a:gd name="connsiteY2" fmla="*/ 17665 h 567723"/>
              <a:gd name="connsiteX3" fmla="*/ 396926 w 5455090"/>
              <a:gd name="connsiteY3" fmla="*/ 50008 h 567723"/>
              <a:gd name="connsiteX4" fmla="*/ 673635 w 5455090"/>
              <a:gd name="connsiteY4" fmla="*/ 87825 h 567723"/>
              <a:gd name="connsiteX5" fmla="*/ 1121363 w 5455090"/>
              <a:gd name="connsiteY5" fmla="*/ 124838 h 567723"/>
              <a:gd name="connsiteX6" fmla="*/ 1314722 w 5455090"/>
              <a:gd name="connsiteY6" fmla="*/ 147210 h 567723"/>
              <a:gd name="connsiteX7" fmla="*/ 1649448 w 5455090"/>
              <a:gd name="connsiteY7" fmla="*/ 194077 h 567723"/>
              <a:gd name="connsiteX8" fmla="*/ 1931252 w 5455090"/>
              <a:gd name="connsiteY8" fmla="*/ 227571 h 567723"/>
              <a:gd name="connsiteX9" fmla="*/ 2194565 w 5455090"/>
              <a:gd name="connsiteY9" fmla="*/ 262853 h 567723"/>
              <a:gd name="connsiteX10" fmla="*/ 2693704 w 5455090"/>
              <a:gd name="connsiteY10" fmla="*/ 334000 h 567723"/>
              <a:gd name="connsiteX11" fmla="*/ 3123427 w 5455090"/>
              <a:gd name="connsiteY11" fmla="*/ 395743 h 567723"/>
              <a:gd name="connsiteX12" fmla="*/ 3308660 w 5455090"/>
              <a:gd name="connsiteY12" fmla="*/ 411367 h 567723"/>
              <a:gd name="connsiteX13" fmla="*/ 3518594 w 5455090"/>
              <a:gd name="connsiteY13" fmla="*/ 452068 h 567723"/>
              <a:gd name="connsiteX14" fmla="*/ 3875856 w 5455090"/>
              <a:gd name="connsiteY14" fmla="*/ 493176 h 567723"/>
              <a:gd name="connsiteX15" fmla="*/ 4492847 w 5455090"/>
              <a:gd name="connsiteY15" fmla="*/ 567723 h 567723"/>
              <a:gd name="connsiteX16" fmla="*/ 5455090 w 5455090"/>
              <a:gd name="connsiteY16" fmla="*/ 177052 h 567723"/>
              <a:gd name="connsiteX0" fmla="*/ 0 w 5455090"/>
              <a:gd name="connsiteY0" fmla="*/ 321 h 562139"/>
              <a:gd name="connsiteX1" fmla="*/ 162135 w 5455090"/>
              <a:gd name="connsiteY1" fmla="*/ 5279 h 562139"/>
              <a:gd name="connsiteX2" fmla="*/ 270498 w 5455090"/>
              <a:gd name="connsiteY2" fmla="*/ 12081 h 562139"/>
              <a:gd name="connsiteX3" fmla="*/ 396926 w 5455090"/>
              <a:gd name="connsiteY3" fmla="*/ 44424 h 562139"/>
              <a:gd name="connsiteX4" fmla="*/ 673635 w 5455090"/>
              <a:gd name="connsiteY4" fmla="*/ 82241 h 562139"/>
              <a:gd name="connsiteX5" fmla="*/ 1121363 w 5455090"/>
              <a:gd name="connsiteY5" fmla="*/ 119254 h 562139"/>
              <a:gd name="connsiteX6" fmla="*/ 1314722 w 5455090"/>
              <a:gd name="connsiteY6" fmla="*/ 141626 h 562139"/>
              <a:gd name="connsiteX7" fmla="*/ 1649448 w 5455090"/>
              <a:gd name="connsiteY7" fmla="*/ 188493 h 562139"/>
              <a:gd name="connsiteX8" fmla="*/ 1931252 w 5455090"/>
              <a:gd name="connsiteY8" fmla="*/ 221987 h 562139"/>
              <a:gd name="connsiteX9" fmla="*/ 2194565 w 5455090"/>
              <a:gd name="connsiteY9" fmla="*/ 257269 h 562139"/>
              <a:gd name="connsiteX10" fmla="*/ 2693704 w 5455090"/>
              <a:gd name="connsiteY10" fmla="*/ 328416 h 562139"/>
              <a:gd name="connsiteX11" fmla="*/ 3123427 w 5455090"/>
              <a:gd name="connsiteY11" fmla="*/ 390159 h 562139"/>
              <a:gd name="connsiteX12" fmla="*/ 3308660 w 5455090"/>
              <a:gd name="connsiteY12" fmla="*/ 405783 h 562139"/>
              <a:gd name="connsiteX13" fmla="*/ 3518594 w 5455090"/>
              <a:gd name="connsiteY13" fmla="*/ 446484 h 562139"/>
              <a:gd name="connsiteX14" fmla="*/ 3875856 w 5455090"/>
              <a:gd name="connsiteY14" fmla="*/ 487592 h 562139"/>
              <a:gd name="connsiteX15" fmla="*/ 4492847 w 5455090"/>
              <a:gd name="connsiteY15" fmla="*/ 562139 h 562139"/>
              <a:gd name="connsiteX16" fmla="*/ 5455090 w 5455090"/>
              <a:gd name="connsiteY16" fmla="*/ 171468 h 562139"/>
              <a:gd name="connsiteX0" fmla="*/ 0 w 5455090"/>
              <a:gd name="connsiteY0" fmla="*/ 0 h 561818"/>
              <a:gd name="connsiteX1" fmla="*/ 162135 w 5455090"/>
              <a:gd name="connsiteY1" fmla="*/ 4958 h 561818"/>
              <a:gd name="connsiteX2" fmla="*/ 396926 w 5455090"/>
              <a:gd name="connsiteY2" fmla="*/ 44103 h 561818"/>
              <a:gd name="connsiteX3" fmla="*/ 673635 w 5455090"/>
              <a:gd name="connsiteY3" fmla="*/ 81920 h 561818"/>
              <a:gd name="connsiteX4" fmla="*/ 1121363 w 5455090"/>
              <a:gd name="connsiteY4" fmla="*/ 118933 h 561818"/>
              <a:gd name="connsiteX5" fmla="*/ 1314722 w 5455090"/>
              <a:gd name="connsiteY5" fmla="*/ 141305 h 561818"/>
              <a:gd name="connsiteX6" fmla="*/ 1649448 w 5455090"/>
              <a:gd name="connsiteY6" fmla="*/ 188172 h 561818"/>
              <a:gd name="connsiteX7" fmla="*/ 1931252 w 5455090"/>
              <a:gd name="connsiteY7" fmla="*/ 221666 h 561818"/>
              <a:gd name="connsiteX8" fmla="*/ 2194565 w 5455090"/>
              <a:gd name="connsiteY8" fmla="*/ 256948 h 561818"/>
              <a:gd name="connsiteX9" fmla="*/ 2693704 w 5455090"/>
              <a:gd name="connsiteY9" fmla="*/ 328095 h 561818"/>
              <a:gd name="connsiteX10" fmla="*/ 3123427 w 5455090"/>
              <a:gd name="connsiteY10" fmla="*/ 389838 h 561818"/>
              <a:gd name="connsiteX11" fmla="*/ 3308660 w 5455090"/>
              <a:gd name="connsiteY11" fmla="*/ 405462 h 561818"/>
              <a:gd name="connsiteX12" fmla="*/ 3518594 w 5455090"/>
              <a:gd name="connsiteY12" fmla="*/ 446163 h 561818"/>
              <a:gd name="connsiteX13" fmla="*/ 3875856 w 5455090"/>
              <a:gd name="connsiteY13" fmla="*/ 487271 h 561818"/>
              <a:gd name="connsiteX14" fmla="*/ 4492847 w 5455090"/>
              <a:gd name="connsiteY14" fmla="*/ 561818 h 561818"/>
              <a:gd name="connsiteX15" fmla="*/ 5455090 w 5455090"/>
              <a:gd name="connsiteY15" fmla="*/ 171147 h 561818"/>
              <a:gd name="connsiteX0" fmla="*/ 0 w 5455090"/>
              <a:gd name="connsiteY0" fmla="*/ 56055 h 617873"/>
              <a:gd name="connsiteX1" fmla="*/ 162135 w 5455090"/>
              <a:gd name="connsiteY1" fmla="*/ 61013 h 617873"/>
              <a:gd name="connsiteX2" fmla="*/ 647533 w 5455090"/>
              <a:gd name="connsiteY2" fmla="*/ 1398 h 617873"/>
              <a:gd name="connsiteX3" fmla="*/ 673635 w 5455090"/>
              <a:gd name="connsiteY3" fmla="*/ 137975 h 617873"/>
              <a:gd name="connsiteX4" fmla="*/ 1121363 w 5455090"/>
              <a:gd name="connsiteY4" fmla="*/ 174988 h 617873"/>
              <a:gd name="connsiteX5" fmla="*/ 1314722 w 5455090"/>
              <a:gd name="connsiteY5" fmla="*/ 197360 h 617873"/>
              <a:gd name="connsiteX6" fmla="*/ 1649448 w 5455090"/>
              <a:gd name="connsiteY6" fmla="*/ 244227 h 617873"/>
              <a:gd name="connsiteX7" fmla="*/ 1931252 w 5455090"/>
              <a:gd name="connsiteY7" fmla="*/ 277721 h 617873"/>
              <a:gd name="connsiteX8" fmla="*/ 2194565 w 5455090"/>
              <a:gd name="connsiteY8" fmla="*/ 313003 h 617873"/>
              <a:gd name="connsiteX9" fmla="*/ 2693704 w 5455090"/>
              <a:gd name="connsiteY9" fmla="*/ 384150 h 617873"/>
              <a:gd name="connsiteX10" fmla="*/ 3123427 w 5455090"/>
              <a:gd name="connsiteY10" fmla="*/ 445893 h 617873"/>
              <a:gd name="connsiteX11" fmla="*/ 3308660 w 5455090"/>
              <a:gd name="connsiteY11" fmla="*/ 461517 h 617873"/>
              <a:gd name="connsiteX12" fmla="*/ 3518594 w 5455090"/>
              <a:gd name="connsiteY12" fmla="*/ 502218 h 617873"/>
              <a:gd name="connsiteX13" fmla="*/ 3875856 w 5455090"/>
              <a:gd name="connsiteY13" fmla="*/ 543326 h 617873"/>
              <a:gd name="connsiteX14" fmla="*/ 4492847 w 5455090"/>
              <a:gd name="connsiteY14" fmla="*/ 617873 h 617873"/>
              <a:gd name="connsiteX15" fmla="*/ 5455090 w 5455090"/>
              <a:gd name="connsiteY15" fmla="*/ 227202 h 617873"/>
              <a:gd name="connsiteX0" fmla="*/ 0 w 5455090"/>
              <a:gd name="connsiteY0" fmla="*/ 56399 h 618217"/>
              <a:gd name="connsiteX1" fmla="*/ 345507 w 5455090"/>
              <a:gd name="connsiteY1" fmla="*/ 54774 h 618217"/>
              <a:gd name="connsiteX2" fmla="*/ 647533 w 5455090"/>
              <a:gd name="connsiteY2" fmla="*/ 1742 h 618217"/>
              <a:gd name="connsiteX3" fmla="*/ 673635 w 5455090"/>
              <a:gd name="connsiteY3" fmla="*/ 138319 h 618217"/>
              <a:gd name="connsiteX4" fmla="*/ 1121363 w 5455090"/>
              <a:gd name="connsiteY4" fmla="*/ 175332 h 618217"/>
              <a:gd name="connsiteX5" fmla="*/ 1314722 w 5455090"/>
              <a:gd name="connsiteY5" fmla="*/ 197704 h 618217"/>
              <a:gd name="connsiteX6" fmla="*/ 1649448 w 5455090"/>
              <a:gd name="connsiteY6" fmla="*/ 244571 h 618217"/>
              <a:gd name="connsiteX7" fmla="*/ 1931252 w 5455090"/>
              <a:gd name="connsiteY7" fmla="*/ 278065 h 618217"/>
              <a:gd name="connsiteX8" fmla="*/ 2194565 w 5455090"/>
              <a:gd name="connsiteY8" fmla="*/ 313347 h 618217"/>
              <a:gd name="connsiteX9" fmla="*/ 2693704 w 5455090"/>
              <a:gd name="connsiteY9" fmla="*/ 384494 h 618217"/>
              <a:gd name="connsiteX10" fmla="*/ 3123427 w 5455090"/>
              <a:gd name="connsiteY10" fmla="*/ 446237 h 618217"/>
              <a:gd name="connsiteX11" fmla="*/ 3308660 w 5455090"/>
              <a:gd name="connsiteY11" fmla="*/ 461861 h 618217"/>
              <a:gd name="connsiteX12" fmla="*/ 3518594 w 5455090"/>
              <a:gd name="connsiteY12" fmla="*/ 502562 h 618217"/>
              <a:gd name="connsiteX13" fmla="*/ 3875856 w 5455090"/>
              <a:gd name="connsiteY13" fmla="*/ 543670 h 618217"/>
              <a:gd name="connsiteX14" fmla="*/ 4492847 w 5455090"/>
              <a:gd name="connsiteY14" fmla="*/ 618217 h 618217"/>
              <a:gd name="connsiteX15" fmla="*/ 5455090 w 5455090"/>
              <a:gd name="connsiteY15" fmla="*/ 227546 h 618217"/>
              <a:gd name="connsiteX0" fmla="*/ 0 w 5455090"/>
              <a:gd name="connsiteY0" fmla="*/ 70927 h 632745"/>
              <a:gd name="connsiteX1" fmla="*/ 345507 w 5455090"/>
              <a:gd name="connsiteY1" fmla="*/ 69302 h 632745"/>
              <a:gd name="connsiteX2" fmla="*/ 647533 w 5455090"/>
              <a:gd name="connsiteY2" fmla="*/ 16270 h 632745"/>
              <a:gd name="connsiteX3" fmla="*/ 1003704 w 5455090"/>
              <a:gd name="connsiteY3" fmla="*/ 14585 h 632745"/>
              <a:gd name="connsiteX4" fmla="*/ 1121363 w 5455090"/>
              <a:gd name="connsiteY4" fmla="*/ 189860 h 632745"/>
              <a:gd name="connsiteX5" fmla="*/ 1314722 w 5455090"/>
              <a:gd name="connsiteY5" fmla="*/ 212232 h 632745"/>
              <a:gd name="connsiteX6" fmla="*/ 1649448 w 5455090"/>
              <a:gd name="connsiteY6" fmla="*/ 259099 h 632745"/>
              <a:gd name="connsiteX7" fmla="*/ 1931252 w 5455090"/>
              <a:gd name="connsiteY7" fmla="*/ 292593 h 632745"/>
              <a:gd name="connsiteX8" fmla="*/ 2194565 w 5455090"/>
              <a:gd name="connsiteY8" fmla="*/ 327875 h 632745"/>
              <a:gd name="connsiteX9" fmla="*/ 2693704 w 5455090"/>
              <a:gd name="connsiteY9" fmla="*/ 399022 h 632745"/>
              <a:gd name="connsiteX10" fmla="*/ 3123427 w 5455090"/>
              <a:gd name="connsiteY10" fmla="*/ 460765 h 632745"/>
              <a:gd name="connsiteX11" fmla="*/ 3308660 w 5455090"/>
              <a:gd name="connsiteY11" fmla="*/ 476389 h 632745"/>
              <a:gd name="connsiteX12" fmla="*/ 3518594 w 5455090"/>
              <a:gd name="connsiteY12" fmla="*/ 517090 h 632745"/>
              <a:gd name="connsiteX13" fmla="*/ 3875856 w 5455090"/>
              <a:gd name="connsiteY13" fmla="*/ 558198 h 632745"/>
              <a:gd name="connsiteX14" fmla="*/ 4492847 w 5455090"/>
              <a:gd name="connsiteY14" fmla="*/ 632745 h 632745"/>
              <a:gd name="connsiteX15" fmla="*/ 5455090 w 5455090"/>
              <a:gd name="connsiteY15" fmla="*/ 242074 h 632745"/>
              <a:gd name="connsiteX0" fmla="*/ 0 w 5455090"/>
              <a:gd name="connsiteY0" fmla="*/ 66609 h 628427"/>
              <a:gd name="connsiteX1" fmla="*/ 345507 w 5455090"/>
              <a:gd name="connsiteY1" fmla="*/ 64984 h 628427"/>
              <a:gd name="connsiteX2" fmla="*/ 647533 w 5455090"/>
              <a:gd name="connsiteY2" fmla="*/ 11952 h 628427"/>
              <a:gd name="connsiteX3" fmla="*/ 1003704 w 5455090"/>
              <a:gd name="connsiteY3" fmla="*/ 10267 h 628427"/>
              <a:gd name="connsiteX4" fmla="*/ 1182488 w 5455090"/>
              <a:gd name="connsiteY4" fmla="*/ 126286 h 628427"/>
              <a:gd name="connsiteX5" fmla="*/ 1314722 w 5455090"/>
              <a:gd name="connsiteY5" fmla="*/ 207914 h 628427"/>
              <a:gd name="connsiteX6" fmla="*/ 1649448 w 5455090"/>
              <a:gd name="connsiteY6" fmla="*/ 254781 h 628427"/>
              <a:gd name="connsiteX7" fmla="*/ 1931252 w 5455090"/>
              <a:gd name="connsiteY7" fmla="*/ 288275 h 628427"/>
              <a:gd name="connsiteX8" fmla="*/ 2194565 w 5455090"/>
              <a:gd name="connsiteY8" fmla="*/ 323557 h 628427"/>
              <a:gd name="connsiteX9" fmla="*/ 2693704 w 5455090"/>
              <a:gd name="connsiteY9" fmla="*/ 394704 h 628427"/>
              <a:gd name="connsiteX10" fmla="*/ 3123427 w 5455090"/>
              <a:gd name="connsiteY10" fmla="*/ 456447 h 628427"/>
              <a:gd name="connsiteX11" fmla="*/ 3308660 w 5455090"/>
              <a:gd name="connsiteY11" fmla="*/ 472071 h 628427"/>
              <a:gd name="connsiteX12" fmla="*/ 3518594 w 5455090"/>
              <a:gd name="connsiteY12" fmla="*/ 512772 h 628427"/>
              <a:gd name="connsiteX13" fmla="*/ 3875856 w 5455090"/>
              <a:gd name="connsiteY13" fmla="*/ 553880 h 628427"/>
              <a:gd name="connsiteX14" fmla="*/ 4492847 w 5455090"/>
              <a:gd name="connsiteY14" fmla="*/ 628427 h 628427"/>
              <a:gd name="connsiteX15" fmla="*/ 5455090 w 5455090"/>
              <a:gd name="connsiteY15" fmla="*/ 237756 h 628427"/>
              <a:gd name="connsiteX0" fmla="*/ 0 w 5455090"/>
              <a:gd name="connsiteY0" fmla="*/ 66609 h 628427"/>
              <a:gd name="connsiteX1" fmla="*/ 345507 w 5455090"/>
              <a:gd name="connsiteY1" fmla="*/ 64984 h 628427"/>
              <a:gd name="connsiteX2" fmla="*/ 647533 w 5455090"/>
              <a:gd name="connsiteY2" fmla="*/ 11952 h 628427"/>
              <a:gd name="connsiteX3" fmla="*/ 1003704 w 5455090"/>
              <a:gd name="connsiteY3" fmla="*/ 10267 h 628427"/>
              <a:gd name="connsiteX4" fmla="*/ 1182488 w 5455090"/>
              <a:gd name="connsiteY4" fmla="*/ 126286 h 628427"/>
              <a:gd name="connsiteX5" fmla="*/ 1809826 w 5455090"/>
              <a:gd name="connsiteY5" fmla="*/ 155242 h 628427"/>
              <a:gd name="connsiteX6" fmla="*/ 1649448 w 5455090"/>
              <a:gd name="connsiteY6" fmla="*/ 254781 h 628427"/>
              <a:gd name="connsiteX7" fmla="*/ 1931252 w 5455090"/>
              <a:gd name="connsiteY7" fmla="*/ 288275 h 628427"/>
              <a:gd name="connsiteX8" fmla="*/ 2194565 w 5455090"/>
              <a:gd name="connsiteY8" fmla="*/ 323557 h 628427"/>
              <a:gd name="connsiteX9" fmla="*/ 2693704 w 5455090"/>
              <a:gd name="connsiteY9" fmla="*/ 394704 h 628427"/>
              <a:gd name="connsiteX10" fmla="*/ 3123427 w 5455090"/>
              <a:gd name="connsiteY10" fmla="*/ 456447 h 628427"/>
              <a:gd name="connsiteX11" fmla="*/ 3308660 w 5455090"/>
              <a:gd name="connsiteY11" fmla="*/ 472071 h 628427"/>
              <a:gd name="connsiteX12" fmla="*/ 3518594 w 5455090"/>
              <a:gd name="connsiteY12" fmla="*/ 512772 h 628427"/>
              <a:gd name="connsiteX13" fmla="*/ 3875856 w 5455090"/>
              <a:gd name="connsiteY13" fmla="*/ 553880 h 628427"/>
              <a:gd name="connsiteX14" fmla="*/ 4492847 w 5455090"/>
              <a:gd name="connsiteY14" fmla="*/ 628427 h 628427"/>
              <a:gd name="connsiteX15" fmla="*/ 5455090 w 5455090"/>
              <a:gd name="connsiteY15" fmla="*/ 237756 h 628427"/>
              <a:gd name="connsiteX0" fmla="*/ 0 w 5455090"/>
              <a:gd name="connsiteY0" fmla="*/ 64718 h 626536"/>
              <a:gd name="connsiteX1" fmla="*/ 345507 w 5455090"/>
              <a:gd name="connsiteY1" fmla="*/ 63093 h 626536"/>
              <a:gd name="connsiteX2" fmla="*/ 647533 w 5455090"/>
              <a:gd name="connsiteY2" fmla="*/ 10061 h 626536"/>
              <a:gd name="connsiteX3" fmla="*/ 1003704 w 5455090"/>
              <a:gd name="connsiteY3" fmla="*/ 8376 h 626536"/>
              <a:gd name="connsiteX4" fmla="*/ 1219163 w 5455090"/>
              <a:gd name="connsiteY4" fmla="*/ 98060 h 626536"/>
              <a:gd name="connsiteX5" fmla="*/ 1809826 w 5455090"/>
              <a:gd name="connsiteY5" fmla="*/ 153351 h 626536"/>
              <a:gd name="connsiteX6" fmla="*/ 1649448 w 5455090"/>
              <a:gd name="connsiteY6" fmla="*/ 252890 h 626536"/>
              <a:gd name="connsiteX7" fmla="*/ 1931252 w 5455090"/>
              <a:gd name="connsiteY7" fmla="*/ 286384 h 626536"/>
              <a:gd name="connsiteX8" fmla="*/ 2194565 w 5455090"/>
              <a:gd name="connsiteY8" fmla="*/ 321666 h 626536"/>
              <a:gd name="connsiteX9" fmla="*/ 2693704 w 5455090"/>
              <a:gd name="connsiteY9" fmla="*/ 392813 h 626536"/>
              <a:gd name="connsiteX10" fmla="*/ 3123427 w 5455090"/>
              <a:gd name="connsiteY10" fmla="*/ 454556 h 626536"/>
              <a:gd name="connsiteX11" fmla="*/ 3308660 w 5455090"/>
              <a:gd name="connsiteY11" fmla="*/ 470180 h 626536"/>
              <a:gd name="connsiteX12" fmla="*/ 3518594 w 5455090"/>
              <a:gd name="connsiteY12" fmla="*/ 510881 h 626536"/>
              <a:gd name="connsiteX13" fmla="*/ 3875856 w 5455090"/>
              <a:gd name="connsiteY13" fmla="*/ 551989 h 626536"/>
              <a:gd name="connsiteX14" fmla="*/ 4492847 w 5455090"/>
              <a:gd name="connsiteY14" fmla="*/ 626536 h 626536"/>
              <a:gd name="connsiteX15" fmla="*/ 5455090 w 5455090"/>
              <a:gd name="connsiteY15" fmla="*/ 235865 h 626536"/>
              <a:gd name="connsiteX0" fmla="*/ 0 w 5455090"/>
              <a:gd name="connsiteY0" fmla="*/ 64718 h 626536"/>
              <a:gd name="connsiteX1" fmla="*/ 345507 w 5455090"/>
              <a:gd name="connsiteY1" fmla="*/ 63093 h 626536"/>
              <a:gd name="connsiteX2" fmla="*/ 647533 w 5455090"/>
              <a:gd name="connsiteY2" fmla="*/ 10061 h 626536"/>
              <a:gd name="connsiteX3" fmla="*/ 1003704 w 5455090"/>
              <a:gd name="connsiteY3" fmla="*/ 8376 h 626536"/>
              <a:gd name="connsiteX4" fmla="*/ 1219163 w 5455090"/>
              <a:gd name="connsiteY4" fmla="*/ 98060 h 626536"/>
              <a:gd name="connsiteX5" fmla="*/ 1809826 w 5455090"/>
              <a:gd name="connsiteY5" fmla="*/ 153351 h 626536"/>
              <a:gd name="connsiteX6" fmla="*/ 2003789 w 5455090"/>
              <a:gd name="connsiteY6" fmla="*/ 204035 h 626536"/>
              <a:gd name="connsiteX7" fmla="*/ 1931252 w 5455090"/>
              <a:gd name="connsiteY7" fmla="*/ 286384 h 626536"/>
              <a:gd name="connsiteX8" fmla="*/ 2194565 w 5455090"/>
              <a:gd name="connsiteY8" fmla="*/ 321666 h 626536"/>
              <a:gd name="connsiteX9" fmla="*/ 2693704 w 5455090"/>
              <a:gd name="connsiteY9" fmla="*/ 392813 h 626536"/>
              <a:gd name="connsiteX10" fmla="*/ 3123427 w 5455090"/>
              <a:gd name="connsiteY10" fmla="*/ 454556 h 626536"/>
              <a:gd name="connsiteX11" fmla="*/ 3308660 w 5455090"/>
              <a:gd name="connsiteY11" fmla="*/ 470180 h 626536"/>
              <a:gd name="connsiteX12" fmla="*/ 3518594 w 5455090"/>
              <a:gd name="connsiteY12" fmla="*/ 510881 h 626536"/>
              <a:gd name="connsiteX13" fmla="*/ 3875856 w 5455090"/>
              <a:gd name="connsiteY13" fmla="*/ 551989 h 626536"/>
              <a:gd name="connsiteX14" fmla="*/ 4492847 w 5455090"/>
              <a:gd name="connsiteY14" fmla="*/ 626536 h 626536"/>
              <a:gd name="connsiteX15" fmla="*/ 5455090 w 5455090"/>
              <a:gd name="connsiteY15" fmla="*/ 235865 h 626536"/>
              <a:gd name="connsiteX0" fmla="*/ 0 w 5455090"/>
              <a:gd name="connsiteY0" fmla="*/ 64718 h 626536"/>
              <a:gd name="connsiteX1" fmla="*/ 345507 w 5455090"/>
              <a:gd name="connsiteY1" fmla="*/ 63093 h 626536"/>
              <a:gd name="connsiteX2" fmla="*/ 647533 w 5455090"/>
              <a:gd name="connsiteY2" fmla="*/ 10061 h 626536"/>
              <a:gd name="connsiteX3" fmla="*/ 1003704 w 5455090"/>
              <a:gd name="connsiteY3" fmla="*/ 8376 h 626536"/>
              <a:gd name="connsiteX4" fmla="*/ 1219163 w 5455090"/>
              <a:gd name="connsiteY4" fmla="*/ 98060 h 626536"/>
              <a:gd name="connsiteX5" fmla="*/ 1809826 w 5455090"/>
              <a:gd name="connsiteY5" fmla="*/ 153351 h 626536"/>
              <a:gd name="connsiteX6" fmla="*/ 2003789 w 5455090"/>
              <a:gd name="connsiteY6" fmla="*/ 204035 h 626536"/>
              <a:gd name="connsiteX7" fmla="*/ 2288428 w 5455090"/>
              <a:gd name="connsiteY7" fmla="*/ 249743 h 626536"/>
              <a:gd name="connsiteX8" fmla="*/ 2194565 w 5455090"/>
              <a:gd name="connsiteY8" fmla="*/ 321666 h 626536"/>
              <a:gd name="connsiteX9" fmla="*/ 2693704 w 5455090"/>
              <a:gd name="connsiteY9" fmla="*/ 392813 h 626536"/>
              <a:gd name="connsiteX10" fmla="*/ 3123427 w 5455090"/>
              <a:gd name="connsiteY10" fmla="*/ 454556 h 626536"/>
              <a:gd name="connsiteX11" fmla="*/ 3308660 w 5455090"/>
              <a:gd name="connsiteY11" fmla="*/ 470180 h 626536"/>
              <a:gd name="connsiteX12" fmla="*/ 3518594 w 5455090"/>
              <a:gd name="connsiteY12" fmla="*/ 510881 h 626536"/>
              <a:gd name="connsiteX13" fmla="*/ 3875856 w 5455090"/>
              <a:gd name="connsiteY13" fmla="*/ 551989 h 626536"/>
              <a:gd name="connsiteX14" fmla="*/ 4492847 w 5455090"/>
              <a:gd name="connsiteY14" fmla="*/ 626536 h 626536"/>
              <a:gd name="connsiteX15" fmla="*/ 5455090 w 5455090"/>
              <a:gd name="connsiteY15" fmla="*/ 235865 h 626536"/>
              <a:gd name="connsiteX0" fmla="*/ 0 w 5455090"/>
              <a:gd name="connsiteY0" fmla="*/ 64718 h 626536"/>
              <a:gd name="connsiteX1" fmla="*/ 345507 w 5455090"/>
              <a:gd name="connsiteY1" fmla="*/ 63093 h 626536"/>
              <a:gd name="connsiteX2" fmla="*/ 647533 w 5455090"/>
              <a:gd name="connsiteY2" fmla="*/ 10061 h 626536"/>
              <a:gd name="connsiteX3" fmla="*/ 1003704 w 5455090"/>
              <a:gd name="connsiteY3" fmla="*/ 8376 h 626536"/>
              <a:gd name="connsiteX4" fmla="*/ 1219163 w 5455090"/>
              <a:gd name="connsiteY4" fmla="*/ 98060 h 626536"/>
              <a:gd name="connsiteX5" fmla="*/ 1809826 w 5455090"/>
              <a:gd name="connsiteY5" fmla="*/ 153351 h 626536"/>
              <a:gd name="connsiteX6" fmla="*/ 2003789 w 5455090"/>
              <a:gd name="connsiteY6" fmla="*/ 204035 h 626536"/>
              <a:gd name="connsiteX7" fmla="*/ 2288428 w 5455090"/>
              <a:gd name="connsiteY7" fmla="*/ 249743 h 626536"/>
              <a:gd name="connsiteX8" fmla="*/ 2554577 w 5455090"/>
              <a:gd name="connsiteY8" fmla="*/ 346093 h 626536"/>
              <a:gd name="connsiteX9" fmla="*/ 2693704 w 5455090"/>
              <a:gd name="connsiteY9" fmla="*/ 392813 h 626536"/>
              <a:gd name="connsiteX10" fmla="*/ 3123427 w 5455090"/>
              <a:gd name="connsiteY10" fmla="*/ 454556 h 626536"/>
              <a:gd name="connsiteX11" fmla="*/ 3308660 w 5455090"/>
              <a:gd name="connsiteY11" fmla="*/ 470180 h 626536"/>
              <a:gd name="connsiteX12" fmla="*/ 3518594 w 5455090"/>
              <a:gd name="connsiteY12" fmla="*/ 510881 h 626536"/>
              <a:gd name="connsiteX13" fmla="*/ 3875856 w 5455090"/>
              <a:gd name="connsiteY13" fmla="*/ 551989 h 626536"/>
              <a:gd name="connsiteX14" fmla="*/ 4492847 w 5455090"/>
              <a:gd name="connsiteY14" fmla="*/ 626536 h 626536"/>
              <a:gd name="connsiteX15" fmla="*/ 5455090 w 5455090"/>
              <a:gd name="connsiteY15" fmla="*/ 235865 h 626536"/>
              <a:gd name="connsiteX0" fmla="*/ 0 w 5455090"/>
              <a:gd name="connsiteY0" fmla="*/ 64718 h 626536"/>
              <a:gd name="connsiteX1" fmla="*/ 345507 w 5455090"/>
              <a:gd name="connsiteY1" fmla="*/ 63093 h 626536"/>
              <a:gd name="connsiteX2" fmla="*/ 647533 w 5455090"/>
              <a:gd name="connsiteY2" fmla="*/ 10061 h 626536"/>
              <a:gd name="connsiteX3" fmla="*/ 1003704 w 5455090"/>
              <a:gd name="connsiteY3" fmla="*/ 8376 h 626536"/>
              <a:gd name="connsiteX4" fmla="*/ 1219163 w 5455090"/>
              <a:gd name="connsiteY4" fmla="*/ 98060 h 626536"/>
              <a:gd name="connsiteX5" fmla="*/ 1809826 w 5455090"/>
              <a:gd name="connsiteY5" fmla="*/ 153351 h 626536"/>
              <a:gd name="connsiteX6" fmla="*/ 2003789 w 5455090"/>
              <a:gd name="connsiteY6" fmla="*/ 204035 h 626536"/>
              <a:gd name="connsiteX7" fmla="*/ 2288428 w 5455090"/>
              <a:gd name="connsiteY7" fmla="*/ 249743 h 626536"/>
              <a:gd name="connsiteX8" fmla="*/ 2554577 w 5455090"/>
              <a:gd name="connsiteY8" fmla="*/ 346093 h 626536"/>
              <a:gd name="connsiteX9" fmla="*/ 2693704 w 5455090"/>
              <a:gd name="connsiteY9" fmla="*/ 392813 h 626536"/>
              <a:gd name="connsiteX10" fmla="*/ 3123427 w 5455090"/>
              <a:gd name="connsiteY10" fmla="*/ 454556 h 626536"/>
              <a:gd name="connsiteX11" fmla="*/ 3334173 w 5455090"/>
              <a:gd name="connsiteY11" fmla="*/ 451859 h 626536"/>
              <a:gd name="connsiteX12" fmla="*/ 3518594 w 5455090"/>
              <a:gd name="connsiteY12" fmla="*/ 510881 h 626536"/>
              <a:gd name="connsiteX13" fmla="*/ 3875856 w 5455090"/>
              <a:gd name="connsiteY13" fmla="*/ 551989 h 626536"/>
              <a:gd name="connsiteX14" fmla="*/ 4492847 w 5455090"/>
              <a:gd name="connsiteY14" fmla="*/ 626536 h 626536"/>
              <a:gd name="connsiteX15" fmla="*/ 5455090 w 5455090"/>
              <a:gd name="connsiteY15" fmla="*/ 235865 h 626536"/>
              <a:gd name="connsiteX0" fmla="*/ 0 w 5455090"/>
              <a:gd name="connsiteY0" fmla="*/ 64718 h 626536"/>
              <a:gd name="connsiteX1" fmla="*/ 345507 w 5455090"/>
              <a:gd name="connsiteY1" fmla="*/ 63093 h 626536"/>
              <a:gd name="connsiteX2" fmla="*/ 647533 w 5455090"/>
              <a:gd name="connsiteY2" fmla="*/ 10061 h 626536"/>
              <a:gd name="connsiteX3" fmla="*/ 1003704 w 5455090"/>
              <a:gd name="connsiteY3" fmla="*/ 8376 h 626536"/>
              <a:gd name="connsiteX4" fmla="*/ 1219163 w 5455090"/>
              <a:gd name="connsiteY4" fmla="*/ 98060 h 626536"/>
              <a:gd name="connsiteX5" fmla="*/ 1809826 w 5455090"/>
              <a:gd name="connsiteY5" fmla="*/ 153351 h 626536"/>
              <a:gd name="connsiteX6" fmla="*/ 2003789 w 5455090"/>
              <a:gd name="connsiteY6" fmla="*/ 204035 h 626536"/>
              <a:gd name="connsiteX7" fmla="*/ 2288428 w 5455090"/>
              <a:gd name="connsiteY7" fmla="*/ 249743 h 626536"/>
              <a:gd name="connsiteX8" fmla="*/ 2554577 w 5455090"/>
              <a:gd name="connsiteY8" fmla="*/ 346093 h 626536"/>
              <a:gd name="connsiteX9" fmla="*/ 2693704 w 5455090"/>
              <a:gd name="connsiteY9" fmla="*/ 392813 h 626536"/>
              <a:gd name="connsiteX10" fmla="*/ 3123427 w 5455090"/>
              <a:gd name="connsiteY10" fmla="*/ 454556 h 626536"/>
              <a:gd name="connsiteX11" fmla="*/ 3334173 w 5455090"/>
              <a:gd name="connsiteY11" fmla="*/ 451859 h 626536"/>
              <a:gd name="connsiteX12" fmla="*/ 3597967 w 5455090"/>
              <a:gd name="connsiteY12" fmla="*/ 474240 h 626536"/>
              <a:gd name="connsiteX13" fmla="*/ 3875856 w 5455090"/>
              <a:gd name="connsiteY13" fmla="*/ 551989 h 626536"/>
              <a:gd name="connsiteX14" fmla="*/ 4492847 w 5455090"/>
              <a:gd name="connsiteY14" fmla="*/ 626536 h 626536"/>
              <a:gd name="connsiteX15" fmla="*/ 5455090 w 5455090"/>
              <a:gd name="connsiteY15" fmla="*/ 235865 h 626536"/>
              <a:gd name="connsiteX0" fmla="*/ 0 w 5455090"/>
              <a:gd name="connsiteY0" fmla="*/ 64718 h 626536"/>
              <a:gd name="connsiteX1" fmla="*/ 345507 w 5455090"/>
              <a:gd name="connsiteY1" fmla="*/ 63093 h 626536"/>
              <a:gd name="connsiteX2" fmla="*/ 647533 w 5455090"/>
              <a:gd name="connsiteY2" fmla="*/ 10061 h 626536"/>
              <a:gd name="connsiteX3" fmla="*/ 1003704 w 5455090"/>
              <a:gd name="connsiteY3" fmla="*/ 8376 h 626536"/>
              <a:gd name="connsiteX4" fmla="*/ 1219163 w 5455090"/>
              <a:gd name="connsiteY4" fmla="*/ 98060 h 626536"/>
              <a:gd name="connsiteX5" fmla="*/ 1809826 w 5455090"/>
              <a:gd name="connsiteY5" fmla="*/ 153351 h 626536"/>
              <a:gd name="connsiteX6" fmla="*/ 2003789 w 5455090"/>
              <a:gd name="connsiteY6" fmla="*/ 204035 h 626536"/>
              <a:gd name="connsiteX7" fmla="*/ 2288428 w 5455090"/>
              <a:gd name="connsiteY7" fmla="*/ 249743 h 626536"/>
              <a:gd name="connsiteX8" fmla="*/ 2554577 w 5455090"/>
              <a:gd name="connsiteY8" fmla="*/ 346093 h 626536"/>
              <a:gd name="connsiteX9" fmla="*/ 2693704 w 5455090"/>
              <a:gd name="connsiteY9" fmla="*/ 392813 h 626536"/>
              <a:gd name="connsiteX10" fmla="*/ 3123427 w 5455090"/>
              <a:gd name="connsiteY10" fmla="*/ 454556 h 626536"/>
              <a:gd name="connsiteX11" fmla="*/ 3385199 w 5455090"/>
              <a:gd name="connsiteY11" fmla="*/ 448806 h 626536"/>
              <a:gd name="connsiteX12" fmla="*/ 3597967 w 5455090"/>
              <a:gd name="connsiteY12" fmla="*/ 474240 h 626536"/>
              <a:gd name="connsiteX13" fmla="*/ 3875856 w 5455090"/>
              <a:gd name="connsiteY13" fmla="*/ 551989 h 626536"/>
              <a:gd name="connsiteX14" fmla="*/ 4492847 w 5455090"/>
              <a:gd name="connsiteY14" fmla="*/ 626536 h 626536"/>
              <a:gd name="connsiteX15" fmla="*/ 5455090 w 5455090"/>
              <a:gd name="connsiteY15" fmla="*/ 235865 h 626536"/>
              <a:gd name="connsiteX0" fmla="*/ 0 w 5455090"/>
              <a:gd name="connsiteY0" fmla="*/ 64718 h 626536"/>
              <a:gd name="connsiteX1" fmla="*/ 345507 w 5455090"/>
              <a:gd name="connsiteY1" fmla="*/ 63093 h 626536"/>
              <a:gd name="connsiteX2" fmla="*/ 647533 w 5455090"/>
              <a:gd name="connsiteY2" fmla="*/ 10061 h 626536"/>
              <a:gd name="connsiteX3" fmla="*/ 1003704 w 5455090"/>
              <a:gd name="connsiteY3" fmla="*/ 8376 h 626536"/>
              <a:gd name="connsiteX4" fmla="*/ 1219163 w 5455090"/>
              <a:gd name="connsiteY4" fmla="*/ 98060 h 626536"/>
              <a:gd name="connsiteX5" fmla="*/ 1809826 w 5455090"/>
              <a:gd name="connsiteY5" fmla="*/ 153351 h 626536"/>
              <a:gd name="connsiteX6" fmla="*/ 2003789 w 5455090"/>
              <a:gd name="connsiteY6" fmla="*/ 204035 h 626536"/>
              <a:gd name="connsiteX7" fmla="*/ 2288428 w 5455090"/>
              <a:gd name="connsiteY7" fmla="*/ 249743 h 626536"/>
              <a:gd name="connsiteX8" fmla="*/ 2554577 w 5455090"/>
              <a:gd name="connsiteY8" fmla="*/ 346093 h 626536"/>
              <a:gd name="connsiteX9" fmla="*/ 2693704 w 5455090"/>
              <a:gd name="connsiteY9" fmla="*/ 392813 h 626536"/>
              <a:gd name="connsiteX10" fmla="*/ 3123427 w 5455090"/>
              <a:gd name="connsiteY10" fmla="*/ 454556 h 626536"/>
              <a:gd name="connsiteX11" fmla="*/ 3385199 w 5455090"/>
              <a:gd name="connsiteY11" fmla="*/ 448806 h 626536"/>
              <a:gd name="connsiteX12" fmla="*/ 3597967 w 5455090"/>
              <a:gd name="connsiteY12" fmla="*/ 474240 h 626536"/>
              <a:gd name="connsiteX13" fmla="*/ 3875856 w 5455090"/>
              <a:gd name="connsiteY13" fmla="*/ 551989 h 626536"/>
              <a:gd name="connsiteX14" fmla="*/ 4492847 w 5455090"/>
              <a:gd name="connsiteY14" fmla="*/ 626536 h 626536"/>
              <a:gd name="connsiteX15" fmla="*/ 5455090 w 5455090"/>
              <a:gd name="connsiteY15" fmla="*/ 235865 h 626536"/>
              <a:gd name="connsiteX0" fmla="*/ 0 w 5455090"/>
              <a:gd name="connsiteY0" fmla="*/ 64718 h 626536"/>
              <a:gd name="connsiteX1" fmla="*/ 345507 w 5455090"/>
              <a:gd name="connsiteY1" fmla="*/ 63093 h 626536"/>
              <a:gd name="connsiteX2" fmla="*/ 647533 w 5455090"/>
              <a:gd name="connsiteY2" fmla="*/ 10061 h 626536"/>
              <a:gd name="connsiteX3" fmla="*/ 1003704 w 5455090"/>
              <a:gd name="connsiteY3" fmla="*/ 8376 h 626536"/>
              <a:gd name="connsiteX4" fmla="*/ 1219163 w 5455090"/>
              <a:gd name="connsiteY4" fmla="*/ 98060 h 626536"/>
              <a:gd name="connsiteX5" fmla="*/ 1809826 w 5455090"/>
              <a:gd name="connsiteY5" fmla="*/ 153351 h 626536"/>
              <a:gd name="connsiteX6" fmla="*/ 2003789 w 5455090"/>
              <a:gd name="connsiteY6" fmla="*/ 204035 h 626536"/>
              <a:gd name="connsiteX7" fmla="*/ 2288428 w 5455090"/>
              <a:gd name="connsiteY7" fmla="*/ 249743 h 626536"/>
              <a:gd name="connsiteX8" fmla="*/ 2554577 w 5455090"/>
              <a:gd name="connsiteY8" fmla="*/ 346093 h 626536"/>
              <a:gd name="connsiteX9" fmla="*/ 2693704 w 5455090"/>
              <a:gd name="connsiteY9" fmla="*/ 392813 h 626536"/>
              <a:gd name="connsiteX10" fmla="*/ 3123427 w 5455090"/>
              <a:gd name="connsiteY10" fmla="*/ 454556 h 626536"/>
              <a:gd name="connsiteX11" fmla="*/ 3385199 w 5455090"/>
              <a:gd name="connsiteY11" fmla="*/ 448806 h 626536"/>
              <a:gd name="connsiteX12" fmla="*/ 3597967 w 5455090"/>
              <a:gd name="connsiteY12" fmla="*/ 474240 h 626536"/>
              <a:gd name="connsiteX13" fmla="*/ 3810658 w 5455090"/>
              <a:gd name="connsiteY13" fmla="*/ 515348 h 626536"/>
              <a:gd name="connsiteX14" fmla="*/ 4492847 w 5455090"/>
              <a:gd name="connsiteY14" fmla="*/ 626536 h 626536"/>
              <a:gd name="connsiteX15" fmla="*/ 5455090 w 5455090"/>
              <a:gd name="connsiteY15" fmla="*/ 235865 h 626536"/>
              <a:gd name="connsiteX0" fmla="*/ 0 w 5455090"/>
              <a:gd name="connsiteY0" fmla="*/ 64718 h 605162"/>
              <a:gd name="connsiteX1" fmla="*/ 345507 w 5455090"/>
              <a:gd name="connsiteY1" fmla="*/ 63093 h 605162"/>
              <a:gd name="connsiteX2" fmla="*/ 647533 w 5455090"/>
              <a:gd name="connsiteY2" fmla="*/ 10061 h 605162"/>
              <a:gd name="connsiteX3" fmla="*/ 1003704 w 5455090"/>
              <a:gd name="connsiteY3" fmla="*/ 8376 h 605162"/>
              <a:gd name="connsiteX4" fmla="*/ 1219163 w 5455090"/>
              <a:gd name="connsiteY4" fmla="*/ 98060 h 605162"/>
              <a:gd name="connsiteX5" fmla="*/ 1809826 w 5455090"/>
              <a:gd name="connsiteY5" fmla="*/ 153351 h 605162"/>
              <a:gd name="connsiteX6" fmla="*/ 2003789 w 5455090"/>
              <a:gd name="connsiteY6" fmla="*/ 204035 h 605162"/>
              <a:gd name="connsiteX7" fmla="*/ 2288428 w 5455090"/>
              <a:gd name="connsiteY7" fmla="*/ 249743 h 605162"/>
              <a:gd name="connsiteX8" fmla="*/ 2554577 w 5455090"/>
              <a:gd name="connsiteY8" fmla="*/ 346093 h 605162"/>
              <a:gd name="connsiteX9" fmla="*/ 2693704 w 5455090"/>
              <a:gd name="connsiteY9" fmla="*/ 392813 h 605162"/>
              <a:gd name="connsiteX10" fmla="*/ 3123427 w 5455090"/>
              <a:gd name="connsiteY10" fmla="*/ 454556 h 605162"/>
              <a:gd name="connsiteX11" fmla="*/ 3385199 w 5455090"/>
              <a:gd name="connsiteY11" fmla="*/ 448806 h 605162"/>
              <a:gd name="connsiteX12" fmla="*/ 3597967 w 5455090"/>
              <a:gd name="connsiteY12" fmla="*/ 474240 h 605162"/>
              <a:gd name="connsiteX13" fmla="*/ 3810658 w 5455090"/>
              <a:gd name="connsiteY13" fmla="*/ 515348 h 605162"/>
              <a:gd name="connsiteX14" fmla="*/ 4095985 w 5455090"/>
              <a:gd name="connsiteY14" fmla="*/ 605162 h 605162"/>
              <a:gd name="connsiteX15" fmla="*/ 5455090 w 5455090"/>
              <a:gd name="connsiteY15" fmla="*/ 235865 h 605162"/>
              <a:gd name="connsiteX0" fmla="*/ 0 w 5455090"/>
              <a:gd name="connsiteY0" fmla="*/ 64718 h 605162"/>
              <a:gd name="connsiteX1" fmla="*/ 345507 w 5455090"/>
              <a:gd name="connsiteY1" fmla="*/ 63093 h 605162"/>
              <a:gd name="connsiteX2" fmla="*/ 647533 w 5455090"/>
              <a:gd name="connsiteY2" fmla="*/ 10061 h 605162"/>
              <a:gd name="connsiteX3" fmla="*/ 1003704 w 5455090"/>
              <a:gd name="connsiteY3" fmla="*/ 8376 h 605162"/>
              <a:gd name="connsiteX4" fmla="*/ 1219163 w 5455090"/>
              <a:gd name="connsiteY4" fmla="*/ 98060 h 605162"/>
              <a:gd name="connsiteX5" fmla="*/ 1809826 w 5455090"/>
              <a:gd name="connsiteY5" fmla="*/ 153351 h 605162"/>
              <a:gd name="connsiteX6" fmla="*/ 2003789 w 5455090"/>
              <a:gd name="connsiteY6" fmla="*/ 204035 h 605162"/>
              <a:gd name="connsiteX7" fmla="*/ 2288428 w 5455090"/>
              <a:gd name="connsiteY7" fmla="*/ 249743 h 605162"/>
              <a:gd name="connsiteX8" fmla="*/ 2554577 w 5455090"/>
              <a:gd name="connsiteY8" fmla="*/ 346093 h 605162"/>
              <a:gd name="connsiteX9" fmla="*/ 2693704 w 5455090"/>
              <a:gd name="connsiteY9" fmla="*/ 392813 h 605162"/>
              <a:gd name="connsiteX10" fmla="*/ 3123427 w 5455090"/>
              <a:gd name="connsiteY10" fmla="*/ 454556 h 605162"/>
              <a:gd name="connsiteX11" fmla="*/ 3385199 w 5455090"/>
              <a:gd name="connsiteY11" fmla="*/ 448806 h 605162"/>
              <a:gd name="connsiteX12" fmla="*/ 3597967 w 5455090"/>
              <a:gd name="connsiteY12" fmla="*/ 474240 h 605162"/>
              <a:gd name="connsiteX13" fmla="*/ 3810658 w 5455090"/>
              <a:gd name="connsiteY13" fmla="*/ 515348 h 605162"/>
              <a:gd name="connsiteX14" fmla="*/ 4095985 w 5455090"/>
              <a:gd name="connsiteY14" fmla="*/ 605162 h 605162"/>
              <a:gd name="connsiteX15" fmla="*/ 4480038 w 5455090"/>
              <a:gd name="connsiteY15" fmla="*/ 494469 h 605162"/>
              <a:gd name="connsiteX16" fmla="*/ 5455090 w 5455090"/>
              <a:gd name="connsiteY16" fmla="*/ 235865 h 605162"/>
              <a:gd name="connsiteX0" fmla="*/ 0 w 5455090"/>
              <a:gd name="connsiteY0" fmla="*/ 64718 h 610499"/>
              <a:gd name="connsiteX1" fmla="*/ 345507 w 5455090"/>
              <a:gd name="connsiteY1" fmla="*/ 63093 h 610499"/>
              <a:gd name="connsiteX2" fmla="*/ 647533 w 5455090"/>
              <a:gd name="connsiteY2" fmla="*/ 10061 h 610499"/>
              <a:gd name="connsiteX3" fmla="*/ 1003704 w 5455090"/>
              <a:gd name="connsiteY3" fmla="*/ 8376 h 610499"/>
              <a:gd name="connsiteX4" fmla="*/ 1219163 w 5455090"/>
              <a:gd name="connsiteY4" fmla="*/ 98060 h 610499"/>
              <a:gd name="connsiteX5" fmla="*/ 1809826 w 5455090"/>
              <a:gd name="connsiteY5" fmla="*/ 153351 h 610499"/>
              <a:gd name="connsiteX6" fmla="*/ 2003789 w 5455090"/>
              <a:gd name="connsiteY6" fmla="*/ 204035 h 610499"/>
              <a:gd name="connsiteX7" fmla="*/ 2288428 w 5455090"/>
              <a:gd name="connsiteY7" fmla="*/ 249743 h 610499"/>
              <a:gd name="connsiteX8" fmla="*/ 2554577 w 5455090"/>
              <a:gd name="connsiteY8" fmla="*/ 346093 h 610499"/>
              <a:gd name="connsiteX9" fmla="*/ 2693704 w 5455090"/>
              <a:gd name="connsiteY9" fmla="*/ 392813 h 610499"/>
              <a:gd name="connsiteX10" fmla="*/ 3123427 w 5455090"/>
              <a:gd name="connsiteY10" fmla="*/ 454556 h 610499"/>
              <a:gd name="connsiteX11" fmla="*/ 3385199 w 5455090"/>
              <a:gd name="connsiteY11" fmla="*/ 448806 h 610499"/>
              <a:gd name="connsiteX12" fmla="*/ 3597967 w 5455090"/>
              <a:gd name="connsiteY12" fmla="*/ 474240 h 610499"/>
              <a:gd name="connsiteX13" fmla="*/ 3810658 w 5455090"/>
              <a:gd name="connsiteY13" fmla="*/ 515348 h 610499"/>
              <a:gd name="connsiteX14" fmla="*/ 4095985 w 5455090"/>
              <a:gd name="connsiteY14" fmla="*/ 605162 h 610499"/>
              <a:gd name="connsiteX15" fmla="*/ 4366649 w 5455090"/>
              <a:gd name="connsiteY15" fmla="*/ 610499 h 610499"/>
              <a:gd name="connsiteX16" fmla="*/ 5455090 w 5455090"/>
              <a:gd name="connsiteY16" fmla="*/ 235865 h 610499"/>
              <a:gd name="connsiteX0" fmla="*/ 0 w 5455090"/>
              <a:gd name="connsiteY0" fmla="*/ 64718 h 610499"/>
              <a:gd name="connsiteX1" fmla="*/ 345507 w 5455090"/>
              <a:gd name="connsiteY1" fmla="*/ 63093 h 610499"/>
              <a:gd name="connsiteX2" fmla="*/ 647533 w 5455090"/>
              <a:gd name="connsiteY2" fmla="*/ 10061 h 610499"/>
              <a:gd name="connsiteX3" fmla="*/ 1003704 w 5455090"/>
              <a:gd name="connsiteY3" fmla="*/ 8376 h 610499"/>
              <a:gd name="connsiteX4" fmla="*/ 1219163 w 5455090"/>
              <a:gd name="connsiteY4" fmla="*/ 98060 h 610499"/>
              <a:gd name="connsiteX5" fmla="*/ 1809826 w 5455090"/>
              <a:gd name="connsiteY5" fmla="*/ 153351 h 610499"/>
              <a:gd name="connsiteX6" fmla="*/ 2003789 w 5455090"/>
              <a:gd name="connsiteY6" fmla="*/ 204035 h 610499"/>
              <a:gd name="connsiteX7" fmla="*/ 2288428 w 5455090"/>
              <a:gd name="connsiteY7" fmla="*/ 249743 h 610499"/>
              <a:gd name="connsiteX8" fmla="*/ 2554577 w 5455090"/>
              <a:gd name="connsiteY8" fmla="*/ 346093 h 610499"/>
              <a:gd name="connsiteX9" fmla="*/ 2693704 w 5455090"/>
              <a:gd name="connsiteY9" fmla="*/ 392813 h 610499"/>
              <a:gd name="connsiteX10" fmla="*/ 3123427 w 5455090"/>
              <a:gd name="connsiteY10" fmla="*/ 454556 h 610499"/>
              <a:gd name="connsiteX11" fmla="*/ 3385199 w 5455090"/>
              <a:gd name="connsiteY11" fmla="*/ 448806 h 610499"/>
              <a:gd name="connsiteX12" fmla="*/ 3597967 w 5455090"/>
              <a:gd name="connsiteY12" fmla="*/ 474240 h 610499"/>
              <a:gd name="connsiteX13" fmla="*/ 3810658 w 5455090"/>
              <a:gd name="connsiteY13" fmla="*/ 515348 h 610499"/>
              <a:gd name="connsiteX14" fmla="*/ 4095985 w 5455090"/>
              <a:gd name="connsiteY14" fmla="*/ 605162 h 610499"/>
              <a:gd name="connsiteX15" fmla="*/ 4366649 w 5455090"/>
              <a:gd name="connsiteY15" fmla="*/ 610499 h 610499"/>
              <a:gd name="connsiteX16" fmla="*/ 5455090 w 5455090"/>
              <a:gd name="connsiteY16" fmla="*/ 235865 h 610499"/>
              <a:gd name="connsiteX17" fmla="*/ 4720990 w 5455090"/>
              <a:gd name="connsiteY17" fmla="*/ 488361 h 610499"/>
              <a:gd name="connsiteX0" fmla="*/ 0 w 5455090"/>
              <a:gd name="connsiteY0" fmla="*/ 64718 h 610499"/>
              <a:gd name="connsiteX1" fmla="*/ 345507 w 5455090"/>
              <a:gd name="connsiteY1" fmla="*/ 63093 h 610499"/>
              <a:gd name="connsiteX2" fmla="*/ 647533 w 5455090"/>
              <a:gd name="connsiteY2" fmla="*/ 10061 h 610499"/>
              <a:gd name="connsiteX3" fmla="*/ 1003704 w 5455090"/>
              <a:gd name="connsiteY3" fmla="*/ 8376 h 610499"/>
              <a:gd name="connsiteX4" fmla="*/ 1219163 w 5455090"/>
              <a:gd name="connsiteY4" fmla="*/ 98060 h 610499"/>
              <a:gd name="connsiteX5" fmla="*/ 1809826 w 5455090"/>
              <a:gd name="connsiteY5" fmla="*/ 153351 h 610499"/>
              <a:gd name="connsiteX6" fmla="*/ 2003789 w 5455090"/>
              <a:gd name="connsiteY6" fmla="*/ 204035 h 610499"/>
              <a:gd name="connsiteX7" fmla="*/ 2288428 w 5455090"/>
              <a:gd name="connsiteY7" fmla="*/ 249743 h 610499"/>
              <a:gd name="connsiteX8" fmla="*/ 2554577 w 5455090"/>
              <a:gd name="connsiteY8" fmla="*/ 346093 h 610499"/>
              <a:gd name="connsiteX9" fmla="*/ 2693704 w 5455090"/>
              <a:gd name="connsiteY9" fmla="*/ 392813 h 610499"/>
              <a:gd name="connsiteX10" fmla="*/ 3123427 w 5455090"/>
              <a:gd name="connsiteY10" fmla="*/ 454556 h 610499"/>
              <a:gd name="connsiteX11" fmla="*/ 3385199 w 5455090"/>
              <a:gd name="connsiteY11" fmla="*/ 448806 h 610499"/>
              <a:gd name="connsiteX12" fmla="*/ 3597967 w 5455090"/>
              <a:gd name="connsiteY12" fmla="*/ 474240 h 610499"/>
              <a:gd name="connsiteX13" fmla="*/ 3810658 w 5455090"/>
              <a:gd name="connsiteY13" fmla="*/ 515348 h 610499"/>
              <a:gd name="connsiteX14" fmla="*/ 4095985 w 5455090"/>
              <a:gd name="connsiteY14" fmla="*/ 605162 h 610499"/>
              <a:gd name="connsiteX15" fmla="*/ 4366649 w 5455090"/>
              <a:gd name="connsiteY15" fmla="*/ 610499 h 610499"/>
              <a:gd name="connsiteX16" fmla="*/ 5455090 w 5455090"/>
              <a:gd name="connsiteY16" fmla="*/ 235865 h 610499"/>
              <a:gd name="connsiteX17" fmla="*/ 4607601 w 5455090"/>
              <a:gd name="connsiteY17" fmla="*/ 473094 h 610499"/>
              <a:gd name="connsiteX18" fmla="*/ 4720990 w 5455090"/>
              <a:gd name="connsiteY18" fmla="*/ 488361 h 610499"/>
              <a:gd name="connsiteX0" fmla="*/ 0 w 5455090"/>
              <a:gd name="connsiteY0" fmla="*/ 64718 h 610499"/>
              <a:gd name="connsiteX1" fmla="*/ 345507 w 5455090"/>
              <a:gd name="connsiteY1" fmla="*/ 63093 h 610499"/>
              <a:gd name="connsiteX2" fmla="*/ 647533 w 5455090"/>
              <a:gd name="connsiteY2" fmla="*/ 10061 h 610499"/>
              <a:gd name="connsiteX3" fmla="*/ 1003704 w 5455090"/>
              <a:gd name="connsiteY3" fmla="*/ 8376 h 610499"/>
              <a:gd name="connsiteX4" fmla="*/ 1219163 w 5455090"/>
              <a:gd name="connsiteY4" fmla="*/ 98060 h 610499"/>
              <a:gd name="connsiteX5" fmla="*/ 1809826 w 5455090"/>
              <a:gd name="connsiteY5" fmla="*/ 153351 h 610499"/>
              <a:gd name="connsiteX6" fmla="*/ 2003789 w 5455090"/>
              <a:gd name="connsiteY6" fmla="*/ 204035 h 610499"/>
              <a:gd name="connsiteX7" fmla="*/ 2288428 w 5455090"/>
              <a:gd name="connsiteY7" fmla="*/ 249743 h 610499"/>
              <a:gd name="connsiteX8" fmla="*/ 2554577 w 5455090"/>
              <a:gd name="connsiteY8" fmla="*/ 346093 h 610499"/>
              <a:gd name="connsiteX9" fmla="*/ 2693704 w 5455090"/>
              <a:gd name="connsiteY9" fmla="*/ 392813 h 610499"/>
              <a:gd name="connsiteX10" fmla="*/ 3123427 w 5455090"/>
              <a:gd name="connsiteY10" fmla="*/ 454556 h 610499"/>
              <a:gd name="connsiteX11" fmla="*/ 3385199 w 5455090"/>
              <a:gd name="connsiteY11" fmla="*/ 448806 h 610499"/>
              <a:gd name="connsiteX12" fmla="*/ 3597967 w 5455090"/>
              <a:gd name="connsiteY12" fmla="*/ 474240 h 610499"/>
              <a:gd name="connsiteX13" fmla="*/ 3810658 w 5455090"/>
              <a:gd name="connsiteY13" fmla="*/ 515348 h 610499"/>
              <a:gd name="connsiteX14" fmla="*/ 4095985 w 5455090"/>
              <a:gd name="connsiteY14" fmla="*/ 605162 h 610499"/>
              <a:gd name="connsiteX15" fmla="*/ 4366649 w 5455090"/>
              <a:gd name="connsiteY15" fmla="*/ 610499 h 610499"/>
              <a:gd name="connsiteX16" fmla="*/ 5455090 w 5455090"/>
              <a:gd name="connsiteY16" fmla="*/ 235865 h 610499"/>
              <a:gd name="connsiteX17" fmla="*/ 4607601 w 5455090"/>
              <a:gd name="connsiteY17" fmla="*/ 473094 h 610499"/>
              <a:gd name="connsiteX18" fmla="*/ 4508385 w 5455090"/>
              <a:gd name="connsiteY18" fmla="*/ 546376 h 610499"/>
              <a:gd name="connsiteX0" fmla="*/ 0 w 5455090"/>
              <a:gd name="connsiteY0" fmla="*/ 64718 h 610499"/>
              <a:gd name="connsiteX1" fmla="*/ 345507 w 5455090"/>
              <a:gd name="connsiteY1" fmla="*/ 63093 h 610499"/>
              <a:gd name="connsiteX2" fmla="*/ 647533 w 5455090"/>
              <a:gd name="connsiteY2" fmla="*/ 10061 h 610499"/>
              <a:gd name="connsiteX3" fmla="*/ 1003704 w 5455090"/>
              <a:gd name="connsiteY3" fmla="*/ 8376 h 610499"/>
              <a:gd name="connsiteX4" fmla="*/ 1219163 w 5455090"/>
              <a:gd name="connsiteY4" fmla="*/ 98060 h 610499"/>
              <a:gd name="connsiteX5" fmla="*/ 1809826 w 5455090"/>
              <a:gd name="connsiteY5" fmla="*/ 153351 h 610499"/>
              <a:gd name="connsiteX6" fmla="*/ 2003789 w 5455090"/>
              <a:gd name="connsiteY6" fmla="*/ 204035 h 610499"/>
              <a:gd name="connsiteX7" fmla="*/ 2288428 w 5455090"/>
              <a:gd name="connsiteY7" fmla="*/ 249743 h 610499"/>
              <a:gd name="connsiteX8" fmla="*/ 2554577 w 5455090"/>
              <a:gd name="connsiteY8" fmla="*/ 346093 h 610499"/>
              <a:gd name="connsiteX9" fmla="*/ 2693704 w 5455090"/>
              <a:gd name="connsiteY9" fmla="*/ 392813 h 610499"/>
              <a:gd name="connsiteX10" fmla="*/ 3123427 w 5455090"/>
              <a:gd name="connsiteY10" fmla="*/ 454556 h 610499"/>
              <a:gd name="connsiteX11" fmla="*/ 3385199 w 5455090"/>
              <a:gd name="connsiteY11" fmla="*/ 448806 h 610499"/>
              <a:gd name="connsiteX12" fmla="*/ 3597967 w 5455090"/>
              <a:gd name="connsiteY12" fmla="*/ 474240 h 610499"/>
              <a:gd name="connsiteX13" fmla="*/ 3810658 w 5455090"/>
              <a:gd name="connsiteY13" fmla="*/ 515348 h 610499"/>
              <a:gd name="connsiteX14" fmla="*/ 4095985 w 5455090"/>
              <a:gd name="connsiteY14" fmla="*/ 605162 h 610499"/>
              <a:gd name="connsiteX15" fmla="*/ 4366649 w 5455090"/>
              <a:gd name="connsiteY15" fmla="*/ 610499 h 610499"/>
              <a:gd name="connsiteX16" fmla="*/ 5455090 w 5455090"/>
              <a:gd name="connsiteY16" fmla="*/ 235865 h 610499"/>
              <a:gd name="connsiteX17" fmla="*/ 4607601 w 5455090"/>
              <a:gd name="connsiteY17" fmla="*/ 473094 h 610499"/>
              <a:gd name="connsiteX18" fmla="*/ 4443187 w 5455090"/>
              <a:gd name="connsiteY18" fmla="*/ 247140 h 610499"/>
              <a:gd name="connsiteX0" fmla="*/ 0 w 5786443"/>
              <a:gd name="connsiteY0" fmla="*/ 64718 h 610499"/>
              <a:gd name="connsiteX1" fmla="*/ 345507 w 5786443"/>
              <a:gd name="connsiteY1" fmla="*/ 63093 h 610499"/>
              <a:gd name="connsiteX2" fmla="*/ 647533 w 5786443"/>
              <a:gd name="connsiteY2" fmla="*/ 10061 h 610499"/>
              <a:gd name="connsiteX3" fmla="*/ 1003704 w 5786443"/>
              <a:gd name="connsiteY3" fmla="*/ 8376 h 610499"/>
              <a:gd name="connsiteX4" fmla="*/ 1219163 w 5786443"/>
              <a:gd name="connsiteY4" fmla="*/ 98060 h 610499"/>
              <a:gd name="connsiteX5" fmla="*/ 1809826 w 5786443"/>
              <a:gd name="connsiteY5" fmla="*/ 153351 h 610499"/>
              <a:gd name="connsiteX6" fmla="*/ 2003789 w 5786443"/>
              <a:gd name="connsiteY6" fmla="*/ 204035 h 610499"/>
              <a:gd name="connsiteX7" fmla="*/ 2288428 w 5786443"/>
              <a:gd name="connsiteY7" fmla="*/ 249743 h 610499"/>
              <a:gd name="connsiteX8" fmla="*/ 2554577 w 5786443"/>
              <a:gd name="connsiteY8" fmla="*/ 346093 h 610499"/>
              <a:gd name="connsiteX9" fmla="*/ 2693704 w 5786443"/>
              <a:gd name="connsiteY9" fmla="*/ 392813 h 610499"/>
              <a:gd name="connsiteX10" fmla="*/ 3123427 w 5786443"/>
              <a:gd name="connsiteY10" fmla="*/ 454556 h 610499"/>
              <a:gd name="connsiteX11" fmla="*/ 3385199 w 5786443"/>
              <a:gd name="connsiteY11" fmla="*/ 448806 h 610499"/>
              <a:gd name="connsiteX12" fmla="*/ 3597967 w 5786443"/>
              <a:gd name="connsiteY12" fmla="*/ 474240 h 610499"/>
              <a:gd name="connsiteX13" fmla="*/ 3810658 w 5786443"/>
              <a:gd name="connsiteY13" fmla="*/ 515348 h 610499"/>
              <a:gd name="connsiteX14" fmla="*/ 4095985 w 5786443"/>
              <a:gd name="connsiteY14" fmla="*/ 605162 h 610499"/>
              <a:gd name="connsiteX15" fmla="*/ 4366649 w 5786443"/>
              <a:gd name="connsiteY15" fmla="*/ 610499 h 610499"/>
              <a:gd name="connsiteX16" fmla="*/ 5455090 w 5786443"/>
              <a:gd name="connsiteY16" fmla="*/ 235865 h 610499"/>
              <a:gd name="connsiteX17" fmla="*/ 5738659 w 5786443"/>
              <a:gd name="connsiteY17" fmla="*/ 158591 h 610499"/>
              <a:gd name="connsiteX18" fmla="*/ 4443187 w 5786443"/>
              <a:gd name="connsiteY18" fmla="*/ 247140 h 610499"/>
              <a:gd name="connsiteX0" fmla="*/ 0 w 5786443"/>
              <a:gd name="connsiteY0" fmla="*/ 64718 h 610499"/>
              <a:gd name="connsiteX1" fmla="*/ 345507 w 5786443"/>
              <a:gd name="connsiteY1" fmla="*/ 63093 h 610499"/>
              <a:gd name="connsiteX2" fmla="*/ 647533 w 5786443"/>
              <a:gd name="connsiteY2" fmla="*/ 10061 h 610499"/>
              <a:gd name="connsiteX3" fmla="*/ 1003704 w 5786443"/>
              <a:gd name="connsiteY3" fmla="*/ 8376 h 610499"/>
              <a:gd name="connsiteX4" fmla="*/ 1219163 w 5786443"/>
              <a:gd name="connsiteY4" fmla="*/ 98060 h 610499"/>
              <a:gd name="connsiteX5" fmla="*/ 1809826 w 5786443"/>
              <a:gd name="connsiteY5" fmla="*/ 153351 h 610499"/>
              <a:gd name="connsiteX6" fmla="*/ 2003789 w 5786443"/>
              <a:gd name="connsiteY6" fmla="*/ 204035 h 610499"/>
              <a:gd name="connsiteX7" fmla="*/ 2288428 w 5786443"/>
              <a:gd name="connsiteY7" fmla="*/ 249743 h 610499"/>
              <a:gd name="connsiteX8" fmla="*/ 2554577 w 5786443"/>
              <a:gd name="connsiteY8" fmla="*/ 346093 h 610499"/>
              <a:gd name="connsiteX9" fmla="*/ 2693704 w 5786443"/>
              <a:gd name="connsiteY9" fmla="*/ 392813 h 610499"/>
              <a:gd name="connsiteX10" fmla="*/ 3123427 w 5786443"/>
              <a:gd name="connsiteY10" fmla="*/ 454556 h 610499"/>
              <a:gd name="connsiteX11" fmla="*/ 3385199 w 5786443"/>
              <a:gd name="connsiteY11" fmla="*/ 448806 h 610499"/>
              <a:gd name="connsiteX12" fmla="*/ 3597967 w 5786443"/>
              <a:gd name="connsiteY12" fmla="*/ 474240 h 610499"/>
              <a:gd name="connsiteX13" fmla="*/ 3810658 w 5786443"/>
              <a:gd name="connsiteY13" fmla="*/ 515348 h 610499"/>
              <a:gd name="connsiteX14" fmla="*/ 4095985 w 5786443"/>
              <a:gd name="connsiteY14" fmla="*/ 605162 h 610499"/>
              <a:gd name="connsiteX15" fmla="*/ 4366649 w 5786443"/>
              <a:gd name="connsiteY15" fmla="*/ 610499 h 610499"/>
              <a:gd name="connsiteX16" fmla="*/ 4366649 w 5786443"/>
              <a:gd name="connsiteY16" fmla="*/ 604391 h 610499"/>
              <a:gd name="connsiteX17" fmla="*/ 5455090 w 5786443"/>
              <a:gd name="connsiteY17" fmla="*/ 235865 h 610499"/>
              <a:gd name="connsiteX18" fmla="*/ 5738659 w 5786443"/>
              <a:gd name="connsiteY18" fmla="*/ 158591 h 610499"/>
              <a:gd name="connsiteX19" fmla="*/ 4443187 w 5786443"/>
              <a:gd name="connsiteY19" fmla="*/ 247140 h 610499"/>
              <a:gd name="connsiteX0" fmla="*/ 0 w 5786443"/>
              <a:gd name="connsiteY0" fmla="*/ 64718 h 610499"/>
              <a:gd name="connsiteX1" fmla="*/ 345507 w 5786443"/>
              <a:gd name="connsiteY1" fmla="*/ 63093 h 610499"/>
              <a:gd name="connsiteX2" fmla="*/ 647533 w 5786443"/>
              <a:gd name="connsiteY2" fmla="*/ 10061 h 610499"/>
              <a:gd name="connsiteX3" fmla="*/ 1003704 w 5786443"/>
              <a:gd name="connsiteY3" fmla="*/ 8376 h 610499"/>
              <a:gd name="connsiteX4" fmla="*/ 1219163 w 5786443"/>
              <a:gd name="connsiteY4" fmla="*/ 98060 h 610499"/>
              <a:gd name="connsiteX5" fmla="*/ 1809826 w 5786443"/>
              <a:gd name="connsiteY5" fmla="*/ 153351 h 610499"/>
              <a:gd name="connsiteX6" fmla="*/ 2003789 w 5786443"/>
              <a:gd name="connsiteY6" fmla="*/ 204035 h 610499"/>
              <a:gd name="connsiteX7" fmla="*/ 2288428 w 5786443"/>
              <a:gd name="connsiteY7" fmla="*/ 249743 h 610499"/>
              <a:gd name="connsiteX8" fmla="*/ 2554577 w 5786443"/>
              <a:gd name="connsiteY8" fmla="*/ 346093 h 610499"/>
              <a:gd name="connsiteX9" fmla="*/ 2693704 w 5786443"/>
              <a:gd name="connsiteY9" fmla="*/ 392813 h 610499"/>
              <a:gd name="connsiteX10" fmla="*/ 3123427 w 5786443"/>
              <a:gd name="connsiteY10" fmla="*/ 454556 h 610499"/>
              <a:gd name="connsiteX11" fmla="*/ 3385199 w 5786443"/>
              <a:gd name="connsiteY11" fmla="*/ 448806 h 610499"/>
              <a:gd name="connsiteX12" fmla="*/ 3597967 w 5786443"/>
              <a:gd name="connsiteY12" fmla="*/ 474240 h 610499"/>
              <a:gd name="connsiteX13" fmla="*/ 3810658 w 5786443"/>
              <a:gd name="connsiteY13" fmla="*/ 515348 h 610499"/>
              <a:gd name="connsiteX14" fmla="*/ 4095985 w 5786443"/>
              <a:gd name="connsiteY14" fmla="*/ 605162 h 610499"/>
              <a:gd name="connsiteX15" fmla="*/ 4366649 w 5786443"/>
              <a:gd name="connsiteY15" fmla="*/ 610499 h 610499"/>
              <a:gd name="connsiteX16" fmla="*/ 4366649 w 5786443"/>
              <a:gd name="connsiteY16" fmla="*/ 604391 h 610499"/>
              <a:gd name="connsiteX17" fmla="*/ 4607601 w 5786443"/>
              <a:gd name="connsiteY17" fmla="*/ 485308 h 610499"/>
              <a:gd name="connsiteX18" fmla="*/ 5455090 w 5786443"/>
              <a:gd name="connsiteY18" fmla="*/ 235865 h 610499"/>
              <a:gd name="connsiteX19" fmla="*/ 5738659 w 5786443"/>
              <a:gd name="connsiteY19" fmla="*/ 158591 h 610499"/>
              <a:gd name="connsiteX20" fmla="*/ 4443187 w 5786443"/>
              <a:gd name="connsiteY20" fmla="*/ 247140 h 610499"/>
              <a:gd name="connsiteX0" fmla="*/ 0 w 5786443"/>
              <a:gd name="connsiteY0" fmla="*/ 64718 h 610499"/>
              <a:gd name="connsiteX1" fmla="*/ 345507 w 5786443"/>
              <a:gd name="connsiteY1" fmla="*/ 63093 h 610499"/>
              <a:gd name="connsiteX2" fmla="*/ 647533 w 5786443"/>
              <a:gd name="connsiteY2" fmla="*/ 10061 h 610499"/>
              <a:gd name="connsiteX3" fmla="*/ 1003704 w 5786443"/>
              <a:gd name="connsiteY3" fmla="*/ 8376 h 610499"/>
              <a:gd name="connsiteX4" fmla="*/ 1219163 w 5786443"/>
              <a:gd name="connsiteY4" fmla="*/ 98060 h 610499"/>
              <a:gd name="connsiteX5" fmla="*/ 1809826 w 5786443"/>
              <a:gd name="connsiteY5" fmla="*/ 153351 h 610499"/>
              <a:gd name="connsiteX6" fmla="*/ 2003789 w 5786443"/>
              <a:gd name="connsiteY6" fmla="*/ 204035 h 610499"/>
              <a:gd name="connsiteX7" fmla="*/ 2288428 w 5786443"/>
              <a:gd name="connsiteY7" fmla="*/ 249743 h 610499"/>
              <a:gd name="connsiteX8" fmla="*/ 2554577 w 5786443"/>
              <a:gd name="connsiteY8" fmla="*/ 346093 h 610499"/>
              <a:gd name="connsiteX9" fmla="*/ 2693704 w 5786443"/>
              <a:gd name="connsiteY9" fmla="*/ 392813 h 610499"/>
              <a:gd name="connsiteX10" fmla="*/ 3123427 w 5786443"/>
              <a:gd name="connsiteY10" fmla="*/ 454556 h 610499"/>
              <a:gd name="connsiteX11" fmla="*/ 3385199 w 5786443"/>
              <a:gd name="connsiteY11" fmla="*/ 448806 h 610499"/>
              <a:gd name="connsiteX12" fmla="*/ 3597967 w 5786443"/>
              <a:gd name="connsiteY12" fmla="*/ 474240 h 610499"/>
              <a:gd name="connsiteX13" fmla="*/ 3810658 w 5786443"/>
              <a:gd name="connsiteY13" fmla="*/ 515348 h 610499"/>
              <a:gd name="connsiteX14" fmla="*/ 4095985 w 5786443"/>
              <a:gd name="connsiteY14" fmla="*/ 605162 h 610499"/>
              <a:gd name="connsiteX15" fmla="*/ 4366649 w 5786443"/>
              <a:gd name="connsiteY15" fmla="*/ 610499 h 610499"/>
              <a:gd name="connsiteX16" fmla="*/ 4366649 w 5786443"/>
              <a:gd name="connsiteY16" fmla="*/ 604391 h 610499"/>
              <a:gd name="connsiteX17" fmla="*/ 4607601 w 5786443"/>
              <a:gd name="connsiteY17" fmla="*/ 485308 h 610499"/>
              <a:gd name="connsiteX18" fmla="*/ 5455090 w 5786443"/>
              <a:gd name="connsiteY18" fmla="*/ 235865 h 610499"/>
              <a:gd name="connsiteX19" fmla="*/ 5738659 w 5786443"/>
              <a:gd name="connsiteY19" fmla="*/ 158591 h 610499"/>
              <a:gd name="connsiteX20" fmla="*/ 4443187 w 5786443"/>
              <a:gd name="connsiteY20" fmla="*/ 247140 h 610499"/>
              <a:gd name="connsiteX0" fmla="*/ 0 w 5786443"/>
              <a:gd name="connsiteY0" fmla="*/ 64718 h 610499"/>
              <a:gd name="connsiteX1" fmla="*/ 345507 w 5786443"/>
              <a:gd name="connsiteY1" fmla="*/ 63093 h 610499"/>
              <a:gd name="connsiteX2" fmla="*/ 647533 w 5786443"/>
              <a:gd name="connsiteY2" fmla="*/ 10061 h 610499"/>
              <a:gd name="connsiteX3" fmla="*/ 1003704 w 5786443"/>
              <a:gd name="connsiteY3" fmla="*/ 8376 h 610499"/>
              <a:gd name="connsiteX4" fmla="*/ 1219163 w 5786443"/>
              <a:gd name="connsiteY4" fmla="*/ 98060 h 610499"/>
              <a:gd name="connsiteX5" fmla="*/ 1809826 w 5786443"/>
              <a:gd name="connsiteY5" fmla="*/ 153351 h 610499"/>
              <a:gd name="connsiteX6" fmla="*/ 2003789 w 5786443"/>
              <a:gd name="connsiteY6" fmla="*/ 204035 h 610499"/>
              <a:gd name="connsiteX7" fmla="*/ 2288428 w 5786443"/>
              <a:gd name="connsiteY7" fmla="*/ 249743 h 610499"/>
              <a:gd name="connsiteX8" fmla="*/ 2554577 w 5786443"/>
              <a:gd name="connsiteY8" fmla="*/ 346093 h 610499"/>
              <a:gd name="connsiteX9" fmla="*/ 2693704 w 5786443"/>
              <a:gd name="connsiteY9" fmla="*/ 392813 h 610499"/>
              <a:gd name="connsiteX10" fmla="*/ 3123427 w 5786443"/>
              <a:gd name="connsiteY10" fmla="*/ 454556 h 610499"/>
              <a:gd name="connsiteX11" fmla="*/ 3385199 w 5786443"/>
              <a:gd name="connsiteY11" fmla="*/ 448806 h 610499"/>
              <a:gd name="connsiteX12" fmla="*/ 3597967 w 5786443"/>
              <a:gd name="connsiteY12" fmla="*/ 474240 h 610499"/>
              <a:gd name="connsiteX13" fmla="*/ 3810658 w 5786443"/>
              <a:gd name="connsiteY13" fmla="*/ 515348 h 610499"/>
              <a:gd name="connsiteX14" fmla="*/ 4095985 w 5786443"/>
              <a:gd name="connsiteY14" fmla="*/ 605162 h 610499"/>
              <a:gd name="connsiteX15" fmla="*/ 4366649 w 5786443"/>
              <a:gd name="connsiteY15" fmla="*/ 610499 h 610499"/>
              <a:gd name="connsiteX16" fmla="*/ 4366649 w 5786443"/>
              <a:gd name="connsiteY16" fmla="*/ 604391 h 610499"/>
              <a:gd name="connsiteX17" fmla="*/ 4607601 w 5786443"/>
              <a:gd name="connsiteY17" fmla="*/ 485308 h 610499"/>
              <a:gd name="connsiteX18" fmla="*/ 4973281 w 5786443"/>
              <a:gd name="connsiteY18" fmla="*/ 320423 h 610499"/>
              <a:gd name="connsiteX19" fmla="*/ 5455090 w 5786443"/>
              <a:gd name="connsiteY19" fmla="*/ 235865 h 610499"/>
              <a:gd name="connsiteX20" fmla="*/ 5738659 w 5786443"/>
              <a:gd name="connsiteY20" fmla="*/ 158591 h 610499"/>
              <a:gd name="connsiteX21" fmla="*/ 4443187 w 5786443"/>
              <a:gd name="connsiteY21" fmla="*/ 247140 h 610499"/>
              <a:gd name="connsiteX0" fmla="*/ 0 w 5786443"/>
              <a:gd name="connsiteY0" fmla="*/ 64718 h 610499"/>
              <a:gd name="connsiteX1" fmla="*/ 345507 w 5786443"/>
              <a:gd name="connsiteY1" fmla="*/ 63093 h 610499"/>
              <a:gd name="connsiteX2" fmla="*/ 647533 w 5786443"/>
              <a:gd name="connsiteY2" fmla="*/ 10061 h 610499"/>
              <a:gd name="connsiteX3" fmla="*/ 1003704 w 5786443"/>
              <a:gd name="connsiteY3" fmla="*/ 8376 h 610499"/>
              <a:gd name="connsiteX4" fmla="*/ 1219163 w 5786443"/>
              <a:gd name="connsiteY4" fmla="*/ 98060 h 610499"/>
              <a:gd name="connsiteX5" fmla="*/ 1809826 w 5786443"/>
              <a:gd name="connsiteY5" fmla="*/ 153351 h 610499"/>
              <a:gd name="connsiteX6" fmla="*/ 2003789 w 5786443"/>
              <a:gd name="connsiteY6" fmla="*/ 204035 h 610499"/>
              <a:gd name="connsiteX7" fmla="*/ 2288428 w 5786443"/>
              <a:gd name="connsiteY7" fmla="*/ 249743 h 610499"/>
              <a:gd name="connsiteX8" fmla="*/ 2554577 w 5786443"/>
              <a:gd name="connsiteY8" fmla="*/ 346093 h 610499"/>
              <a:gd name="connsiteX9" fmla="*/ 2693704 w 5786443"/>
              <a:gd name="connsiteY9" fmla="*/ 392813 h 610499"/>
              <a:gd name="connsiteX10" fmla="*/ 3123427 w 5786443"/>
              <a:gd name="connsiteY10" fmla="*/ 454556 h 610499"/>
              <a:gd name="connsiteX11" fmla="*/ 3385199 w 5786443"/>
              <a:gd name="connsiteY11" fmla="*/ 448806 h 610499"/>
              <a:gd name="connsiteX12" fmla="*/ 3597967 w 5786443"/>
              <a:gd name="connsiteY12" fmla="*/ 474240 h 610499"/>
              <a:gd name="connsiteX13" fmla="*/ 3810658 w 5786443"/>
              <a:gd name="connsiteY13" fmla="*/ 515348 h 610499"/>
              <a:gd name="connsiteX14" fmla="*/ 4095985 w 5786443"/>
              <a:gd name="connsiteY14" fmla="*/ 605162 h 610499"/>
              <a:gd name="connsiteX15" fmla="*/ 4366649 w 5786443"/>
              <a:gd name="connsiteY15" fmla="*/ 610499 h 610499"/>
              <a:gd name="connsiteX16" fmla="*/ 4366649 w 5786443"/>
              <a:gd name="connsiteY16" fmla="*/ 604391 h 610499"/>
              <a:gd name="connsiteX17" fmla="*/ 4607601 w 5786443"/>
              <a:gd name="connsiteY17" fmla="*/ 485308 h 610499"/>
              <a:gd name="connsiteX18" fmla="*/ 4942100 w 5786443"/>
              <a:gd name="connsiteY18" fmla="*/ 271568 h 610499"/>
              <a:gd name="connsiteX19" fmla="*/ 5455090 w 5786443"/>
              <a:gd name="connsiteY19" fmla="*/ 235865 h 610499"/>
              <a:gd name="connsiteX20" fmla="*/ 5738659 w 5786443"/>
              <a:gd name="connsiteY20" fmla="*/ 158591 h 610499"/>
              <a:gd name="connsiteX21" fmla="*/ 4443187 w 5786443"/>
              <a:gd name="connsiteY21" fmla="*/ 247140 h 610499"/>
              <a:gd name="connsiteX0" fmla="*/ 0 w 5773437"/>
              <a:gd name="connsiteY0" fmla="*/ 64718 h 610499"/>
              <a:gd name="connsiteX1" fmla="*/ 345507 w 5773437"/>
              <a:gd name="connsiteY1" fmla="*/ 63093 h 610499"/>
              <a:gd name="connsiteX2" fmla="*/ 647533 w 5773437"/>
              <a:gd name="connsiteY2" fmla="*/ 10061 h 610499"/>
              <a:gd name="connsiteX3" fmla="*/ 1003704 w 5773437"/>
              <a:gd name="connsiteY3" fmla="*/ 8376 h 610499"/>
              <a:gd name="connsiteX4" fmla="*/ 1219163 w 5773437"/>
              <a:gd name="connsiteY4" fmla="*/ 98060 h 610499"/>
              <a:gd name="connsiteX5" fmla="*/ 1809826 w 5773437"/>
              <a:gd name="connsiteY5" fmla="*/ 153351 h 610499"/>
              <a:gd name="connsiteX6" fmla="*/ 2003789 w 5773437"/>
              <a:gd name="connsiteY6" fmla="*/ 204035 h 610499"/>
              <a:gd name="connsiteX7" fmla="*/ 2288428 w 5773437"/>
              <a:gd name="connsiteY7" fmla="*/ 249743 h 610499"/>
              <a:gd name="connsiteX8" fmla="*/ 2554577 w 5773437"/>
              <a:gd name="connsiteY8" fmla="*/ 346093 h 610499"/>
              <a:gd name="connsiteX9" fmla="*/ 2693704 w 5773437"/>
              <a:gd name="connsiteY9" fmla="*/ 392813 h 610499"/>
              <a:gd name="connsiteX10" fmla="*/ 3123427 w 5773437"/>
              <a:gd name="connsiteY10" fmla="*/ 454556 h 610499"/>
              <a:gd name="connsiteX11" fmla="*/ 3385199 w 5773437"/>
              <a:gd name="connsiteY11" fmla="*/ 448806 h 610499"/>
              <a:gd name="connsiteX12" fmla="*/ 3597967 w 5773437"/>
              <a:gd name="connsiteY12" fmla="*/ 474240 h 610499"/>
              <a:gd name="connsiteX13" fmla="*/ 3810658 w 5773437"/>
              <a:gd name="connsiteY13" fmla="*/ 515348 h 610499"/>
              <a:gd name="connsiteX14" fmla="*/ 4095985 w 5773437"/>
              <a:gd name="connsiteY14" fmla="*/ 605162 h 610499"/>
              <a:gd name="connsiteX15" fmla="*/ 4366649 w 5773437"/>
              <a:gd name="connsiteY15" fmla="*/ 610499 h 610499"/>
              <a:gd name="connsiteX16" fmla="*/ 4366649 w 5773437"/>
              <a:gd name="connsiteY16" fmla="*/ 604391 h 610499"/>
              <a:gd name="connsiteX17" fmla="*/ 4607601 w 5773437"/>
              <a:gd name="connsiteY17" fmla="*/ 485308 h 610499"/>
              <a:gd name="connsiteX18" fmla="*/ 4942100 w 5773437"/>
              <a:gd name="connsiteY18" fmla="*/ 271568 h 610499"/>
              <a:gd name="connsiteX19" fmla="*/ 5114923 w 5773437"/>
              <a:gd name="connsiteY19" fmla="*/ 455712 h 610499"/>
              <a:gd name="connsiteX20" fmla="*/ 5738659 w 5773437"/>
              <a:gd name="connsiteY20" fmla="*/ 158591 h 610499"/>
              <a:gd name="connsiteX21" fmla="*/ 4443187 w 5773437"/>
              <a:gd name="connsiteY21" fmla="*/ 247140 h 610499"/>
              <a:gd name="connsiteX0" fmla="*/ 0 w 5773437"/>
              <a:gd name="connsiteY0" fmla="*/ 64718 h 610499"/>
              <a:gd name="connsiteX1" fmla="*/ 345507 w 5773437"/>
              <a:gd name="connsiteY1" fmla="*/ 63093 h 610499"/>
              <a:gd name="connsiteX2" fmla="*/ 647533 w 5773437"/>
              <a:gd name="connsiteY2" fmla="*/ 10061 h 610499"/>
              <a:gd name="connsiteX3" fmla="*/ 1003704 w 5773437"/>
              <a:gd name="connsiteY3" fmla="*/ 8376 h 610499"/>
              <a:gd name="connsiteX4" fmla="*/ 1219163 w 5773437"/>
              <a:gd name="connsiteY4" fmla="*/ 98060 h 610499"/>
              <a:gd name="connsiteX5" fmla="*/ 1809826 w 5773437"/>
              <a:gd name="connsiteY5" fmla="*/ 153351 h 610499"/>
              <a:gd name="connsiteX6" fmla="*/ 2003789 w 5773437"/>
              <a:gd name="connsiteY6" fmla="*/ 204035 h 610499"/>
              <a:gd name="connsiteX7" fmla="*/ 2288428 w 5773437"/>
              <a:gd name="connsiteY7" fmla="*/ 249743 h 610499"/>
              <a:gd name="connsiteX8" fmla="*/ 2554577 w 5773437"/>
              <a:gd name="connsiteY8" fmla="*/ 346093 h 610499"/>
              <a:gd name="connsiteX9" fmla="*/ 2693704 w 5773437"/>
              <a:gd name="connsiteY9" fmla="*/ 392813 h 610499"/>
              <a:gd name="connsiteX10" fmla="*/ 3123427 w 5773437"/>
              <a:gd name="connsiteY10" fmla="*/ 454556 h 610499"/>
              <a:gd name="connsiteX11" fmla="*/ 3385199 w 5773437"/>
              <a:gd name="connsiteY11" fmla="*/ 448806 h 610499"/>
              <a:gd name="connsiteX12" fmla="*/ 3597967 w 5773437"/>
              <a:gd name="connsiteY12" fmla="*/ 474240 h 610499"/>
              <a:gd name="connsiteX13" fmla="*/ 3810658 w 5773437"/>
              <a:gd name="connsiteY13" fmla="*/ 515348 h 610499"/>
              <a:gd name="connsiteX14" fmla="*/ 4095985 w 5773437"/>
              <a:gd name="connsiteY14" fmla="*/ 605162 h 610499"/>
              <a:gd name="connsiteX15" fmla="*/ 4366649 w 5773437"/>
              <a:gd name="connsiteY15" fmla="*/ 610499 h 610499"/>
              <a:gd name="connsiteX16" fmla="*/ 4366649 w 5773437"/>
              <a:gd name="connsiteY16" fmla="*/ 604391 h 610499"/>
              <a:gd name="connsiteX17" fmla="*/ 4607601 w 5773437"/>
              <a:gd name="connsiteY17" fmla="*/ 485308 h 610499"/>
              <a:gd name="connsiteX18" fmla="*/ 4910919 w 5773437"/>
              <a:gd name="connsiteY18" fmla="*/ 283782 h 610499"/>
              <a:gd name="connsiteX19" fmla="*/ 5114923 w 5773437"/>
              <a:gd name="connsiteY19" fmla="*/ 455712 h 610499"/>
              <a:gd name="connsiteX20" fmla="*/ 5738659 w 5773437"/>
              <a:gd name="connsiteY20" fmla="*/ 158591 h 610499"/>
              <a:gd name="connsiteX21" fmla="*/ 4443187 w 5773437"/>
              <a:gd name="connsiteY21" fmla="*/ 247140 h 610499"/>
              <a:gd name="connsiteX0" fmla="*/ 0 w 5395439"/>
              <a:gd name="connsiteY0" fmla="*/ 64718 h 610499"/>
              <a:gd name="connsiteX1" fmla="*/ 345507 w 5395439"/>
              <a:gd name="connsiteY1" fmla="*/ 63093 h 610499"/>
              <a:gd name="connsiteX2" fmla="*/ 647533 w 5395439"/>
              <a:gd name="connsiteY2" fmla="*/ 10061 h 610499"/>
              <a:gd name="connsiteX3" fmla="*/ 1003704 w 5395439"/>
              <a:gd name="connsiteY3" fmla="*/ 8376 h 610499"/>
              <a:gd name="connsiteX4" fmla="*/ 1219163 w 5395439"/>
              <a:gd name="connsiteY4" fmla="*/ 98060 h 610499"/>
              <a:gd name="connsiteX5" fmla="*/ 1809826 w 5395439"/>
              <a:gd name="connsiteY5" fmla="*/ 153351 h 610499"/>
              <a:gd name="connsiteX6" fmla="*/ 2003789 w 5395439"/>
              <a:gd name="connsiteY6" fmla="*/ 204035 h 610499"/>
              <a:gd name="connsiteX7" fmla="*/ 2288428 w 5395439"/>
              <a:gd name="connsiteY7" fmla="*/ 249743 h 610499"/>
              <a:gd name="connsiteX8" fmla="*/ 2554577 w 5395439"/>
              <a:gd name="connsiteY8" fmla="*/ 346093 h 610499"/>
              <a:gd name="connsiteX9" fmla="*/ 2693704 w 5395439"/>
              <a:gd name="connsiteY9" fmla="*/ 392813 h 610499"/>
              <a:gd name="connsiteX10" fmla="*/ 3123427 w 5395439"/>
              <a:gd name="connsiteY10" fmla="*/ 454556 h 610499"/>
              <a:gd name="connsiteX11" fmla="*/ 3385199 w 5395439"/>
              <a:gd name="connsiteY11" fmla="*/ 448806 h 610499"/>
              <a:gd name="connsiteX12" fmla="*/ 3597967 w 5395439"/>
              <a:gd name="connsiteY12" fmla="*/ 474240 h 610499"/>
              <a:gd name="connsiteX13" fmla="*/ 3810658 w 5395439"/>
              <a:gd name="connsiteY13" fmla="*/ 515348 h 610499"/>
              <a:gd name="connsiteX14" fmla="*/ 4095985 w 5395439"/>
              <a:gd name="connsiteY14" fmla="*/ 605162 h 610499"/>
              <a:gd name="connsiteX15" fmla="*/ 4366649 w 5395439"/>
              <a:gd name="connsiteY15" fmla="*/ 610499 h 610499"/>
              <a:gd name="connsiteX16" fmla="*/ 4366649 w 5395439"/>
              <a:gd name="connsiteY16" fmla="*/ 604391 h 610499"/>
              <a:gd name="connsiteX17" fmla="*/ 4607601 w 5395439"/>
              <a:gd name="connsiteY17" fmla="*/ 485308 h 610499"/>
              <a:gd name="connsiteX18" fmla="*/ 4910919 w 5395439"/>
              <a:gd name="connsiteY18" fmla="*/ 283782 h 610499"/>
              <a:gd name="connsiteX19" fmla="*/ 5114923 w 5395439"/>
              <a:gd name="connsiteY19" fmla="*/ 455712 h 610499"/>
              <a:gd name="connsiteX20" fmla="*/ 5344632 w 5395439"/>
              <a:gd name="connsiteY20" fmla="*/ 237980 h 610499"/>
              <a:gd name="connsiteX21" fmla="*/ 4443187 w 5395439"/>
              <a:gd name="connsiteY21" fmla="*/ 247140 h 610499"/>
              <a:gd name="connsiteX0" fmla="*/ 0 w 5352950"/>
              <a:gd name="connsiteY0" fmla="*/ 120910 h 666691"/>
              <a:gd name="connsiteX1" fmla="*/ 345507 w 5352950"/>
              <a:gd name="connsiteY1" fmla="*/ 119285 h 666691"/>
              <a:gd name="connsiteX2" fmla="*/ 647533 w 5352950"/>
              <a:gd name="connsiteY2" fmla="*/ 66253 h 666691"/>
              <a:gd name="connsiteX3" fmla="*/ 1003704 w 5352950"/>
              <a:gd name="connsiteY3" fmla="*/ 64568 h 666691"/>
              <a:gd name="connsiteX4" fmla="*/ 1219163 w 5352950"/>
              <a:gd name="connsiteY4" fmla="*/ 154252 h 666691"/>
              <a:gd name="connsiteX5" fmla="*/ 1809826 w 5352950"/>
              <a:gd name="connsiteY5" fmla="*/ 209543 h 666691"/>
              <a:gd name="connsiteX6" fmla="*/ 2003789 w 5352950"/>
              <a:gd name="connsiteY6" fmla="*/ 260227 h 666691"/>
              <a:gd name="connsiteX7" fmla="*/ 2288428 w 5352950"/>
              <a:gd name="connsiteY7" fmla="*/ 305935 h 666691"/>
              <a:gd name="connsiteX8" fmla="*/ 2554577 w 5352950"/>
              <a:gd name="connsiteY8" fmla="*/ 402285 h 666691"/>
              <a:gd name="connsiteX9" fmla="*/ 2693704 w 5352950"/>
              <a:gd name="connsiteY9" fmla="*/ 449005 h 666691"/>
              <a:gd name="connsiteX10" fmla="*/ 3123427 w 5352950"/>
              <a:gd name="connsiteY10" fmla="*/ 510748 h 666691"/>
              <a:gd name="connsiteX11" fmla="*/ 3385199 w 5352950"/>
              <a:gd name="connsiteY11" fmla="*/ 504998 h 666691"/>
              <a:gd name="connsiteX12" fmla="*/ 3597967 w 5352950"/>
              <a:gd name="connsiteY12" fmla="*/ 530432 h 666691"/>
              <a:gd name="connsiteX13" fmla="*/ 3810658 w 5352950"/>
              <a:gd name="connsiteY13" fmla="*/ 571540 h 666691"/>
              <a:gd name="connsiteX14" fmla="*/ 4095985 w 5352950"/>
              <a:gd name="connsiteY14" fmla="*/ 661354 h 666691"/>
              <a:gd name="connsiteX15" fmla="*/ 4366649 w 5352950"/>
              <a:gd name="connsiteY15" fmla="*/ 666691 h 666691"/>
              <a:gd name="connsiteX16" fmla="*/ 4366649 w 5352950"/>
              <a:gd name="connsiteY16" fmla="*/ 660583 h 666691"/>
              <a:gd name="connsiteX17" fmla="*/ 4607601 w 5352950"/>
              <a:gd name="connsiteY17" fmla="*/ 541500 h 666691"/>
              <a:gd name="connsiteX18" fmla="*/ 4910919 w 5352950"/>
              <a:gd name="connsiteY18" fmla="*/ 339974 h 666691"/>
              <a:gd name="connsiteX19" fmla="*/ 5114923 w 5352950"/>
              <a:gd name="connsiteY19" fmla="*/ 511904 h 666691"/>
              <a:gd name="connsiteX20" fmla="*/ 5299276 w 5352950"/>
              <a:gd name="connsiteY20" fmla="*/ 7151 h 666691"/>
              <a:gd name="connsiteX21" fmla="*/ 4443187 w 5352950"/>
              <a:gd name="connsiteY21" fmla="*/ 303332 h 666691"/>
              <a:gd name="connsiteX0" fmla="*/ 0 w 5535917"/>
              <a:gd name="connsiteY0" fmla="*/ 144562 h 690343"/>
              <a:gd name="connsiteX1" fmla="*/ 345507 w 5535917"/>
              <a:gd name="connsiteY1" fmla="*/ 142937 h 690343"/>
              <a:gd name="connsiteX2" fmla="*/ 647533 w 5535917"/>
              <a:gd name="connsiteY2" fmla="*/ 89905 h 690343"/>
              <a:gd name="connsiteX3" fmla="*/ 1003704 w 5535917"/>
              <a:gd name="connsiteY3" fmla="*/ 88220 h 690343"/>
              <a:gd name="connsiteX4" fmla="*/ 1219163 w 5535917"/>
              <a:gd name="connsiteY4" fmla="*/ 177904 h 690343"/>
              <a:gd name="connsiteX5" fmla="*/ 1809826 w 5535917"/>
              <a:gd name="connsiteY5" fmla="*/ 233195 h 690343"/>
              <a:gd name="connsiteX6" fmla="*/ 2003789 w 5535917"/>
              <a:gd name="connsiteY6" fmla="*/ 283879 h 690343"/>
              <a:gd name="connsiteX7" fmla="*/ 2288428 w 5535917"/>
              <a:gd name="connsiteY7" fmla="*/ 329587 h 690343"/>
              <a:gd name="connsiteX8" fmla="*/ 2554577 w 5535917"/>
              <a:gd name="connsiteY8" fmla="*/ 425937 h 690343"/>
              <a:gd name="connsiteX9" fmla="*/ 2693704 w 5535917"/>
              <a:gd name="connsiteY9" fmla="*/ 472657 h 690343"/>
              <a:gd name="connsiteX10" fmla="*/ 3123427 w 5535917"/>
              <a:gd name="connsiteY10" fmla="*/ 534400 h 690343"/>
              <a:gd name="connsiteX11" fmla="*/ 3385199 w 5535917"/>
              <a:gd name="connsiteY11" fmla="*/ 528650 h 690343"/>
              <a:gd name="connsiteX12" fmla="*/ 3597967 w 5535917"/>
              <a:gd name="connsiteY12" fmla="*/ 554084 h 690343"/>
              <a:gd name="connsiteX13" fmla="*/ 3810658 w 5535917"/>
              <a:gd name="connsiteY13" fmla="*/ 595192 h 690343"/>
              <a:gd name="connsiteX14" fmla="*/ 4095985 w 5535917"/>
              <a:gd name="connsiteY14" fmla="*/ 685006 h 690343"/>
              <a:gd name="connsiteX15" fmla="*/ 4366649 w 5535917"/>
              <a:gd name="connsiteY15" fmla="*/ 690343 h 690343"/>
              <a:gd name="connsiteX16" fmla="*/ 4366649 w 5535917"/>
              <a:gd name="connsiteY16" fmla="*/ 684235 h 690343"/>
              <a:gd name="connsiteX17" fmla="*/ 4607601 w 5535917"/>
              <a:gd name="connsiteY17" fmla="*/ 565152 h 690343"/>
              <a:gd name="connsiteX18" fmla="*/ 4910919 w 5535917"/>
              <a:gd name="connsiteY18" fmla="*/ 363626 h 690343"/>
              <a:gd name="connsiteX19" fmla="*/ 5114923 w 5535917"/>
              <a:gd name="connsiteY19" fmla="*/ 535556 h 690343"/>
              <a:gd name="connsiteX20" fmla="*/ 5299276 w 5535917"/>
              <a:gd name="connsiteY20" fmla="*/ 30803 h 690343"/>
              <a:gd name="connsiteX21" fmla="*/ 4443187 w 5535917"/>
              <a:gd name="connsiteY21" fmla="*/ 326984 h 690343"/>
              <a:gd name="connsiteX0" fmla="*/ 0 w 6994444"/>
              <a:gd name="connsiteY0" fmla="*/ 208415 h 754196"/>
              <a:gd name="connsiteX1" fmla="*/ 345507 w 6994444"/>
              <a:gd name="connsiteY1" fmla="*/ 206790 h 754196"/>
              <a:gd name="connsiteX2" fmla="*/ 647533 w 6994444"/>
              <a:gd name="connsiteY2" fmla="*/ 153758 h 754196"/>
              <a:gd name="connsiteX3" fmla="*/ 1003704 w 6994444"/>
              <a:gd name="connsiteY3" fmla="*/ 152073 h 754196"/>
              <a:gd name="connsiteX4" fmla="*/ 1219163 w 6994444"/>
              <a:gd name="connsiteY4" fmla="*/ 241757 h 754196"/>
              <a:gd name="connsiteX5" fmla="*/ 1809826 w 6994444"/>
              <a:gd name="connsiteY5" fmla="*/ 297048 h 754196"/>
              <a:gd name="connsiteX6" fmla="*/ 2003789 w 6994444"/>
              <a:gd name="connsiteY6" fmla="*/ 347732 h 754196"/>
              <a:gd name="connsiteX7" fmla="*/ 2288428 w 6994444"/>
              <a:gd name="connsiteY7" fmla="*/ 393440 h 754196"/>
              <a:gd name="connsiteX8" fmla="*/ 2554577 w 6994444"/>
              <a:gd name="connsiteY8" fmla="*/ 489790 h 754196"/>
              <a:gd name="connsiteX9" fmla="*/ 2693704 w 6994444"/>
              <a:gd name="connsiteY9" fmla="*/ 536510 h 754196"/>
              <a:gd name="connsiteX10" fmla="*/ 3123427 w 6994444"/>
              <a:gd name="connsiteY10" fmla="*/ 598253 h 754196"/>
              <a:gd name="connsiteX11" fmla="*/ 3385199 w 6994444"/>
              <a:gd name="connsiteY11" fmla="*/ 592503 h 754196"/>
              <a:gd name="connsiteX12" fmla="*/ 3597967 w 6994444"/>
              <a:gd name="connsiteY12" fmla="*/ 617937 h 754196"/>
              <a:gd name="connsiteX13" fmla="*/ 3810658 w 6994444"/>
              <a:gd name="connsiteY13" fmla="*/ 659045 h 754196"/>
              <a:gd name="connsiteX14" fmla="*/ 4095985 w 6994444"/>
              <a:gd name="connsiteY14" fmla="*/ 748859 h 754196"/>
              <a:gd name="connsiteX15" fmla="*/ 4366649 w 6994444"/>
              <a:gd name="connsiteY15" fmla="*/ 754196 h 754196"/>
              <a:gd name="connsiteX16" fmla="*/ 4366649 w 6994444"/>
              <a:gd name="connsiteY16" fmla="*/ 748088 h 754196"/>
              <a:gd name="connsiteX17" fmla="*/ 4607601 w 6994444"/>
              <a:gd name="connsiteY17" fmla="*/ 629005 h 754196"/>
              <a:gd name="connsiteX18" fmla="*/ 4910919 w 6994444"/>
              <a:gd name="connsiteY18" fmla="*/ 427479 h 754196"/>
              <a:gd name="connsiteX19" fmla="*/ 5114923 w 6994444"/>
              <a:gd name="connsiteY19" fmla="*/ 599409 h 754196"/>
              <a:gd name="connsiteX20" fmla="*/ 5299276 w 6994444"/>
              <a:gd name="connsiteY20" fmla="*/ 94656 h 754196"/>
              <a:gd name="connsiteX21" fmla="*/ 6994444 w 6994444"/>
              <a:gd name="connsiteY21" fmla="*/ 0 h 754196"/>
              <a:gd name="connsiteX0" fmla="*/ 0 w 6994444"/>
              <a:gd name="connsiteY0" fmla="*/ 208415 h 754196"/>
              <a:gd name="connsiteX1" fmla="*/ 345507 w 6994444"/>
              <a:gd name="connsiteY1" fmla="*/ 206790 h 754196"/>
              <a:gd name="connsiteX2" fmla="*/ 647533 w 6994444"/>
              <a:gd name="connsiteY2" fmla="*/ 153758 h 754196"/>
              <a:gd name="connsiteX3" fmla="*/ 1003704 w 6994444"/>
              <a:gd name="connsiteY3" fmla="*/ 152073 h 754196"/>
              <a:gd name="connsiteX4" fmla="*/ 1219163 w 6994444"/>
              <a:gd name="connsiteY4" fmla="*/ 241757 h 754196"/>
              <a:gd name="connsiteX5" fmla="*/ 1809826 w 6994444"/>
              <a:gd name="connsiteY5" fmla="*/ 297048 h 754196"/>
              <a:gd name="connsiteX6" fmla="*/ 2003789 w 6994444"/>
              <a:gd name="connsiteY6" fmla="*/ 347732 h 754196"/>
              <a:gd name="connsiteX7" fmla="*/ 2288428 w 6994444"/>
              <a:gd name="connsiteY7" fmla="*/ 393440 h 754196"/>
              <a:gd name="connsiteX8" fmla="*/ 2554577 w 6994444"/>
              <a:gd name="connsiteY8" fmla="*/ 489790 h 754196"/>
              <a:gd name="connsiteX9" fmla="*/ 2693704 w 6994444"/>
              <a:gd name="connsiteY9" fmla="*/ 536510 h 754196"/>
              <a:gd name="connsiteX10" fmla="*/ 3123427 w 6994444"/>
              <a:gd name="connsiteY10" fmla="*/ 598253 h 754196"/>
              <a:gd name="connsiteX11" fmla="*/ 3385199 w 6994444"/>
              <a:gd name="connsiteY11" fmla="*/ 592503 h 754196"/>
              <a:gd name="connsiteX12" fmla="*/ 3597967 w 6994444"/>
              <a:gd name="connsiteY12" fmla="*/ 617937 h 754196"/>
              <a:gd name="connsiteX13" fmla="*/ 3810658 w 6994444"/>
              <a:gd name="connsiteY13" fmla="*/ 659045 h 754196"/>
              <a:gd name="connsiteX14" fmla="*/ 4095985 w 6994444"/>
              <a:gd name="connsiteY14" fmla="*/ 748859 h 754196"/>
              <a:gd name="connsiteX15" fmla="*/ 4366649 w 6994444"/>
              <a:gd name="connsiteY15" fmla="*/ 754196 h 754196"/>
              <a:gd name="connsiteX16" fmla="*/ 4366649 w 6994444"/>
              <a:gd name="connsiteY16" fmla="*/ 748088 h 754196"/>
              <a:gd name="connsiteX17" fmla="*/ 4607601 w 6994444"/>
              <a:gd name="connsiteY17" fmla="*/ 629005 h 754196"/>
              <a:gd name="connsiteX18" fmla="*/ 4910919 w 6994444"/>
              <a:gd name="connsiteY18" fmla="*/ 427479 h 754196"/>
              <a:gd name="connsiteX19" fmla="*/ 5114923 w 6994444"/>
              <a:gd name="connsiteY19" fmla="*/ 599409 h 754196"/>
              <a:gd name="connsiteX20" fmla="*/ 5990950 w 6994444"/>
              <a:gd name="connsiteY20" fmla="*/ 283968 h 754196"/>
              <a:gd name="connsiteX21" fmla="*/ 6994444 w 6994444"/>
              <a:gd name="connsiteY21" fmla="*/ 0 h 754196"/>
              <a:gd name="connsiteX0" fmla="*/ 0 w 6994444"/>
              <a:gd name="connsiteY0" fmla="*/ 208415 h 754196"/>
              <a:gd name="connsiteX1" fmla="*/ 345507 w 6994444"/>
              <a:gd name="connsiteY1" fmla="*/ 206790 h 754196"/>
              <a:gd name="connsiteX2" fmla="*/ 647533 w 6994444"/>
              <a:gd name="connsiteY2" fmla="*/ 153758 h 754196"/>
              <a:gd name="connsiteX3" fmla="*/ 1003704 w 6994444"/>
              <a:gd name="connsiteY3" fmla="*/ 152073 h 754196"/>
              <a:gd name="connsiteX4" fmla="*/ 1219163 w 6994444"/>
              <a:gd name="connsiteY4" fmla="*/ 241757 h 754196"/>
              <a:gd name="connsiteX5" fmla="*/ 1809826 w 6994444"/>
              <a:gd name="connsiteY5" fmla="*/ 297048 h 754196"/>
              <a:gd name="connsiteX6" fmla="*/ 2003789 w 6994444"/>
              <a:gd name="connsiteY6" fmla="*/ 347732 h 754196"/>
              <a:gd name="connsiteX7" fmla="*/ 2288428 w 6994444"/>
              <a:gd name="connsiteY7" fmla="*/ 393440 h 754196"/>
              <a:gd name="connsiteX8" fmla="*/ 2554577 w 6994444"/>
              <a:gd name="connsiteY8" fmla="*/ 489790 h 754196"/>
              <a:gd name="connsiteX9" fmla="*/ 2693704 w 6994444"/>
              <a:gd name="connsiteY9" fmla="*/ 536510 h 754196"/>
              <a:gd name="connsiteX10" fmla="*/ 3123427 w 6994444"/>
              <a:gd name="connsiteY10" fmla="*/ 598253 h 754196"/>
              <a:gd name="connsiteX11" fmla="*/ 3385199 w 6994444"/>
              <a:gd name="connsiteY11" fmla="*/ 592503 h 754196"/>
              <a:gd name="connsiteX12" fmla="*/ 3597967 w 6994444"/>
              <a:gd name="connsiteY12" fmla="*/ 617937 h 754196"/>
              <a:gd name="connsiteX13" fmla="*/ 3810658 w 6994444"/>
              <a:gd name="connsiteY13" fmla="*/ 659045 h 754196"/>
              <a:gd name="connsiteX14" fmla="*/ 4095985 w 6994444"/>
              <a:gd name="connsiteY14" fmla="*/ 748859 h 754196"/>
              <a:gd name="connsiteX15" fmla="*/ 4366649 w 6994444"/>
              <a:gd name="connsiteY15" fmla="*/ 754196 h 754196"/>
              <a:gd name="connsiteX16" fmla="*/ 4366649 w 6994444"/>
              <a:gd name="connsiteY16" fmla="*/ 748088 h 754196"/>
              <a:gd name="connsiteX17" fmla="*/ 4607601 w 6994444"/>
              <a:gd name="connsiteY17" fmla="*/ 629005 h 754196"/>
              <a:gd name="connsiteX18" fmla="*/ 4910919 w 6994444"/>
              <a:gd name="connsiteY18" fmla="*/ 427479 h 754196"/>
              <a:gd name="connsiteX19" fmla="*/ 5114923 w 6994444"/>
              <a:gd name="connsiteY19" fmla="*/ 599409 h 754196"/>
              <a:gd name="connsiteX20" fmla="*/ 5990950 w 6994444"/>
              <a:gd name="connsiteY20" fmla="*/ 283968 h 754196"/>
              <a:gd name="connsiteX21" fmla="*/ 6994444 w 6994444"/>
              <a:gd name="connsiteY21" fmla="*/ 0 h 754196"/>
              <a:gd name="connsiteX0" fmla="*/ 0 w 6994444"/>
              <a:gd name="connsiteY0" fmla="*/ 208415 h 754196"/>
              <a:gd name="connsiteX1" fmla="*/ 345507 w 6994444"/>
              <a:gd name="connsiteY1" fmla="*/ 206790 h 754196"/>
              <a:gd name="connsiteX2" fmla="*/ 647533 w 6994444"/>
              <a:gd name="connsiteY2" fmla="*/ 153758 h 754196"/>
              <a:gd name="connsiteX3" fmla="*/ 1003704 w 6994444"/>
              <a:gd name="connsiteY3" fmla="*/ 152073 h 754196"/>
              <a:gd name="connsiteX4" fmla="*/ 1219163 w 6994444"/>
              <a:gd name="connsiteY4" fmla="*/ 241757 h 754196"/>
              <a:gd name="connsiteX5" fmla="*/ 1809826 w 6994444"/>
              <a:gd name="connsiteY5" fmla="*/ 297048 h 754196"/>
              <a:gd name="connsiteX6" fmla="*/ 2003789 w 6994444"/>
              <a:gd name="connsiteY6" fmla="*/ 347732 h 754196"/>
              <a:gd name="connsiteX7" fmla="*/ 2288428 w 6994444"/>
              <a:gd name="connsiteY7" fmla="*/ 393440 h 754196"/>
              <a:gd name="connsiteX8" fmla="*/ 2554577 w 6994444"/>
              <a:gd name="connsiteY8" fmla="*/ 489790 h 754196"/>
              <a:gd name="connsiteX9" fmla="*/ 2693704 w 6994444"/>
              <a:gd name="connsiteY9" fmla="*/ 536510 h 754196"/>
              <a:gd name="connsiteX10" fmla="*/ 3123427 w 6994444"/>
              <a:gd name="connsiteY10" fmla="*/ 598253 h 754196"/>
              <a:gd name="connsiteX11" fmla="*/ 3385199 w 6994444"/>
              <a:gd name="connsiteY11" fmla="*/ 592503 h 754196"/>
              <a:gd name="connsiteX12" fmla="*/ 3597967 w 6994444"/>
              <a:gd name="connsiteY12" fmla="*/ 617937 h 754196"/>
              <a:gd name="connsiteX13" fmla="*/ 3810658 w 6994444"/>
              <a:gd name="connsiteY13" fmla="*/ 659045 h 754196"/>
              <a:gd name="connsiteX14" fmla="*/ 4095985 w 6994444"/>
              <a:gd name="connsiteY14" fmla="*/ 748859 h 754196"/>
              <a:gd name="connsiteX15" fmla="*/ 4366649 w 6994444"/>
              <a:gd name="connsiteY15" fmla="*/ 754196 h 754196"/>
              <a:gd name="connsiteX16" fmla="*/ 4366649 w 6994444"/>
              <a:gd name="connsiteY16" fmla="*/ 748088 h 754196"/>
              <a:gd name="connsiteX17" fmla="*/ 4607601 w 6994444"/>
              <a:gd name="connsiteY17" fmla="*/ 629005 h 754196"/>
              <a:gd name="connsiteX18" fmla="*/ 4910919 w 6994444"/>
              <a:gd name="connsiteY18" fmla="*/ 427479 h 754196"/>
              <a:gd name="connsiteX19" fmla="*/ 5114923 w 6994444"/>
              <a:gd name="connsiteY19" fmla="*/ 599409 h 754196"/>
              <a:gd name="connsiteX20" fmla="*/ 5990950 w 6994444"/>
              <a:gd name="connsiteY20" fmla="*/ 283968 h 754196"/>
              <a:gd name="connsiteX21" fmla="*/ 6994444 w 6994444"/>
              <a:gd name="connsiteY21" fmla="*/ 0 h 754196"/>
              <a:gd name="connsiteX22" fmla="*/ 6319778 w 6994444"/>
              <a:gd name="connsiteY22" fmla="*/ 192367 h 754196"/>
              <a:gd name="connsiteX0" fmla="*/ 0 w 6994444"/>
              <a:gd name="connsiteY0" fmla="*/ 208415 h 754196"/>
              <a:gd name="connsiteX1" fmla="*/ 345507 w 6994444"/>
              <a:gd name="connsiteY1" fmla="*/ 206790 h 754196"/>
              <a:gd name="connsiteX2" fmla="*/ 647533 w 6994444"/>
              <a:gd name="connsiteY2" fmla="*/ 153758 h 754196"/>
              <a:gd name="connsiteX3" fmla="*/ 1003704 w 6994444"/>
              <a:gd name="connsiteY3" fmla="*/ 152073 h 754196"/>
              <a:gd name="connsiteX4" fmla="*/ 1219163 w 6994444"/>
              <a:gd name="connsiteY4" fmla="*/ 241757 h 754196"/>
              <a:gd name="connsiteX5" fmla="*/ 1809826 w 6994444"/>
              <a:gd name="connsiteY5" fmla="*/ 297048 h 754196"/>
              <a:gd name="connsiteX6" fmla="*/ 2003789 w 6994444"/>
              <a:gd name="connsiteY6" fmla="*/ 347732 h 754196"/>
              <a:gd name="connsiteX7" fmla="*/ 2288428 w 6994444"/>
              <a:gd name="connsiteY7" fmla="*/ 393440 h 754196"/>
              <a:gd name="connsiteX8" fmla="*/ 2554577 w 6994444"/>
              <a:gd name="connsiteY8" fmla="*/ 489790 h 754196"/>
              <a:gd name="connsiteX9" fmla="*/ 2693704 w 6994444"/>
              <a:gd name="connsiteY9" fmla="*/ 536510 h 754196"/>
              <a:gd name="connsiteX10" fmla="*/ 3123427 w 6994444"/>
              <a:gd name="connsiteY10" fmla="*/ 598253 h 754196"/>
              <a:gd name="connsiteX11" fmla="*/ 3385199 w 6994444"/>
              <a:gd name="connsiteY11" fmla="*/ 592503 h 754196"/>
              <a:gd name="connsiteX12" fmla="*/ 3597967 w 6994444"/>
              <a:gd name="connsiteY12" fmla="*/ 617937 h 754196"/>
              <a:gd name="connsiteX13" fmla="*/ 3810658 w 6994444"/>
              <a:gd name="connsiteY13" fmla="*/ 659045 h 754196"/>
              <a:gd name="connsiteX14" fmla="*/ 4095985 w 6994444"/>
              <a:gd name="connsiteY14" fmla="*/ 748859 h 754196"/>
              <a:gd name="connsiteX15" fmla="*/ 4366649 w 6994444"/>
              <a:gd name="connsiteY15" fmla="*/ 754196 h 754196"/>
              <a:gd name="connsiteX16" fmla="*/ 4366649 w 6994444"/>
              <a:gd name="connsiteY16" fmla="*/ 748088 h 754196"/>
              <a:gd name="connsiteX17" fmla="*/ 4607601 w 6994444"/>
              <a:gd name="connsiteY17" fmla="*/ 629005 h 754196"/>
              <a:gd name="connsiteX18" fmla="*/ 4910919 w 6994444"/>
              <a:gd name="connsiteY18" fmla="*/ 427479 h 754196"/>
              <a:gd name="connsiteX19" fmla="*/ 5114923 w 6994444"/>
              <a:gd name="connsiteY19" fmla="*/ 599409 h 754196"/>
              <a:gd name="connsiteX20" fmla="*/ 5990950 w 6994444"/>
              <a:gd name="connsiteY20" fmla="*/ 283968 h 754196"/>
              <a:gd name="connsiteX21" fmla="*/ 6994444 w 6994444"/>
              <a:gd name="connsiteY21" fmla="*/ 0 h 754196"/>
              <a:gd name="connsiteX22" fmla="*/ 6367969 w 6994444"/>
              <a:gd name="connsiteY22" fmla="*/ 103817 h 754196"/>
              <a:gd name="connsiteX0" fmla="*/ 0 w 7251754"/>
              <a:gd name="connsiteY0" fmla="*/ 292395 h 838176"/>
              <a:gd name="connsiteX1" fmla="*/ 345507 w 7251754"/>
              <a:gd name="connsiteY1" fmla="*/ 290770 h 838176"/>
              <a:gd name="connsiteX2" fmla="*/ 647533 w 7251754"/>
              <a:gd name="connsiteY2" fmla="*/ 237738 h 838176"/>
              <a:gd name="connsiteX3" fmla="*/ 1003704 w 7251754"/>
              <a:gd name="connsiteY3" fmla="*/ 236053 h 838176"/>
              <a:gd name="connsiteX4" fmla="*/ 1219163 w 7251754"/>
              <a:gd name="connsiteY4" fmla="*/ 325737 h 838176"/>
              <a:gd name="connsiteX5" fmla="*/ 1809826 w 7251754"/>
              <a:gd name="connsiteY5" fmla="*/ 381028 h 838176"/>
              <a:gd name="connsiteX6" fmla="*/ 2003789 w 7251754"/>
              <a:gd name="connsiteY6" fmla="*/ 431712 h 838176"/>
              <a:gd name="connsiteX7" fmla="*/ 2288428 w 7251754"/>
              <a:gd name="connsiteY7" fmla="*/ 477420 h 838176"/>
              <a:gd name="connsiteX8" fmla="*/ 2554577 w 7251754"/>
              <a:gd name="connsiteY8" fmla="*/ 573770 h 838176"/>
              <a:gd name="connsiteX9" fmla="*/ 2693704 w 7251754"/>
              <a:gd name="connsiteY9" fmla="*/ 620490 h 838176"/>
              <a:gd name="connsiteX10" fmla="*/ 3123427 w 7251754"/>
              <a:gd name="connsiteY10" fmla="*/ 682233 h 838176"/>
              <a:gd name="connsiteX11" fmla="*/ 3385199 w 7251754"/>
              <a:gd name="connsiteY11" fmla="*/ 676483 h 838176"/>
              <a:gd name="connsiteX12" fmla="*/ 3597967 w 7251754"/>
              <a:gd name="connsiteY12" fmla="*/ 701917 h 838176"/>
              <a:gd name="connsiteX13" fmla="*/ 3810658 w 7251754"/>
              <a:gd name="connsiteY13" fmla="*/ 743025 h 838176"/>
              <a:gd name="connsiteX14" fmla="*/ 4095985 w 7251754"/>
              <a:gd name="connsiteY14" fmla="*/ 832839 h 838176"/>
              <a:gd name="connsiteX15" fmla="*/ 4366649 w 7251754"/>
              <a:gd name="connsiteY15" fmla="*/ 838176 h 838176"/>
              <a:gd name="connsiteX16" fmla="*/ 4366649 w 7251754"/>
              <a:gd name="connsiteY16" fmla="*/ 832068 h 838176"/>
              <a:gd name="connsiteX17" fmla="*/ 4607601 w 7251754"/>
              <a:gd name="connsiteY17" fmla="*/ 712985 h 838176"/>
              <a:gd name="connsiteX18" fmla="*/ 4910919 w 7251754"/>
              <a:gd name="connsiteY18" fmla="*/ 511459 h 838176"/>
              <a:gd name="connsiteX19" fmla="*/ 5114923 w 7251754"/>
              <a:gd name="connsiteY19" fmla="*/ 683389 h 838176"/>
              <a:gd name="connsiteX20" fmla="*/ 5990950 w 7251754"/>
              <a:gd name="connsiteY20" fmla="*/ 367948 h 838176"/>
              <a:gd name="connsiteX21" fmla="*/ 6994444 w 7251754"/>
              <a:gd name="connsiteY21" fmla="*/ 83980 h 838176"/>
              <a:gd name="connsiteX22" fmla="*/ 7209883 w 7251754"/>
              <a:gd name="connsiteY22" fmla="*/ 4592 h 838176"/>
              <a:gd name="connsiteX23" fmla="*/ 6367969 w 7251754"/>
              <a:gd name="connsiteY23" fmla="*/ 187797 h 838176"/>
              <a:gd name="connsiteX0" fmla="*/ 0 w 7233951"/>
              <a:gd name="connsiteY0" fmla="*/ 289290 h 835071"/>
              <a:gd name="connsiteX1" fmla="*/ 345507 w 7233951"/>
              <a:gd name="connsiteY1" fmla="*/ 287665 h 835071"/>
              <a:gd name="connsiteX2" fmla="*/ 647533 w 7233951"/>
              <a:gd name="connsiteY2" fmla="*/ 234633 h 835071"/>
              <a:gd name="connsiteX3" fmla="*/ 1003704 w 7233951"/>
              <a:gd name="connsiteY3" fmla="*/ 232948 h 835071"/>
              <a:gd name="connsiteX4" fmla="*/ 1219163 w 7233951"/>
              <a:gd name="connsiteY4" fmla="*/ 322632 h 835071"/>
              <a:gd name="connsiteX5" fmla="*/ 1809826 w 7233951"/>
              <a:gd name="connsiteY5" fmla="*/ 377923 h 835071"/>
              <a:gd name="connsiteX6" fmla="*/ 2003789 w 7233951"/>
              <a:gd name="connsiteY6" fmla="*/ 428607 h 835071"/>
              <a:gd name="connsiteX7" fmla="*/ 2288428 w 7233951"/>
              <a:gd name="connsiteY7" fmla="*/ 474315 h 835071"/>
              <a:gd name="connsiteX8" fmla="*/ 2554577 w 7233951"/>
              <a:gd name="connsiteY8" fmla="*/ 570665 h 835071"/>
              <a:gd name="connsiteX9" fmla="*/ 2693704 w 7233951"/>
              <a:gd name="connsiteY9" fmla="*/ 617385 h 835071"/>
              <a:gd name="connsiteX10" fmla="*/ 3123427 w 7233951"/>
              <a:gd name="connsiteY10" fmla="*/ 679128 h 835071"/>
              <a:gd name="connsiteX11" fmla="*/ 3385199 w 7233951"/>
              <a:gd name="connsiteY11" fmla="*/ 673378 h 835071"/>
              <a:gd name="connsiteX12" fmla="*/ 3597967 w 7233951"/>
              <a:gd name="connsiteY12" fmla="*/ 698812 h 835071"/>
              <a:gd name="connsiteX13" fmla="*/ 3810658 w 7233951"/>
              <a:gd name="connsiteY13" fmla="*/ 739920 h 835071"/>
              <a:gd name="connsiteX14" fmla="*/ 4095985 w 7233951"/>
              <a:gd name="connsiteY14" fmla="*/ 829734 h 835071"/>
              <a:gd name="connsiteX15" fmla="*/ 4366649 w 7233951"/>
              <a:gd name="connsiteY15" fmla="*/ 835071 h 835071"/>
              <a:gd name="connsiteX16" fmla="*/ 4366649 w 7233951"/>
              <a:gd name="connsiteY16" fmla="*/ 828963 h 835071"/>
              <a:gd name="connsiteX17" fmla="*/ 4607601 w 7233951"/>
              <a:gd name="connsiteY17" fmla="*/ 709880 h 835071"/>
              <a:gd name="connsiteX18" fmla="*/ 4910919 w 7233951"/>
              <a:gd name="connsiteY18" fmla="*/ 508354 h 835071"/>
              <a:gd name="connsiteX19" fmla="*/ 5114923 w 7233951"/>
              <a:gd name="connsiteY19" fmla="*/ 680284 h 835071"/>
              <a:gd name="connsiteX20" fmla="*/ 5990950 w 7233951"/>
              <a:gd name="connsiteY20" fmla="*/ 364843 h 835071"/>
              <a:gd name="connsiteX21" fmla="*/ 6441672 w 7233951"/>
              <a:gd name="connsiteY21" fmla="*/ 419805 h 835071"/>
              <a:gd name="connsiteX22" fmla="*/ 7209883 w 7233951"/>
              <a:gd name="connsiteY22" fmla="*/ 1487 h 835071"/>
              <a:gd name="connsiteX23" fmla="*/ 6367969 w 7233951"/>
              <a:gd name="connsiteY23" fmla="*/ 184692 h 835071"/>
              <a:gd name="connsiteX0" fmla="*/ 0 w 7233951"/>
              <a:gd name="connsiteY0" fmla="*/ 289290 h 835071"/>
              <a:gd name="connsiteX1" fmla="*/ 345507 w 7233951"/>
              <a:gd name="connsiteY1" fmla="*/ 287665 h 835071"/>
              <a:gd name="connsiteX2" fmla="*/ 647533 w 7233951"/>
              <a:gd name="connsiteY2" fmla="*/ 234633 h 835071"/>
              <a:gd name="connsiteX3" fmla="*/ 1003704 w 7233951"/>
              <a:gd name="connsiteY3" fmla="*/ 232948 h 835071"/>
              <a:gd name="connsiteX4" fmla="*/ 1219163 w 7233951"/>
              <a:gd name="connsiteY4" fmla="*/ 322632 h 835071"/>
              <a:gd name="connsiteX5" fmla="*/ 1809826 w 7233951"/>
              <a:gd name="connsiteY5" fmla="*/ 377923 h 835071"/>
              <a:gd name="connsiteX6" fmla="*/ 2003789 w 7233951"/>
              <a:gd name="connsiteY6" fmla="*/ 428607 h 835071"/>
              <a:gd name="connsiteX7" fmla="*/ 2288428 w 7233951"/>
              <a:gd name="connsiteY7" fmla="*/ 474315 h 835071"/>
              <a:gd name="connsiteX8" fmla="*/ 2554577 w 7233951"/>
              <a:gd name="connsiteY8" fmla="*/ 570665 h 835071"/>
              <a:gd name="connsiteX9" fmla="*/ 2693704 w 7233951"/>
              <a:gd name="connsiteY9" fmla="*/ 617385 h 835071"/>
              <a:gd name="connsiteX10" fmla="*/ 3123427 w 7233951"/>
              <a:gd name="connsiteY10" fmla="*/ 679128 h 835071"/>
              <a:gd name="connsiteX11" fmla="*/ 3385199 w 7233951"/>
              <a:gd name="connsiteY11" fmla="*/ 673378 h 835071"/>
              <a:gd name="connsiteX12" fmla="*/ 3597967 w 7233951"/>
              <a:gd name="connsiteY12" fmla="*/ 698812 h 835071"/>
              <a:gd name="connsiteX13" fmla="*/ 3810658 w 7233951"/>
              <a:gd name="connsiteY13" fmla="*/ 739920 h 835071"/>
              <a:gd name="connsiteX14" fmla="*/ 4095985 w 7233951"/>
              <a:gd name="connsiteY14" fmla="*/ 829734 h 835071"/>
              <a:gd name="connsiteX15" fmla="*/ 4366649 w 7233951"/>
              <a:gd name="connsiteY15" fmla="*/ 835071 h 835071"/>
              <a:gd name="connsiteX16" fmla="*/ 4366649 w 7233951"/>
              <a:gd name="connsiteY16" fmla="*/ 828963 h 835071"/>
              <a:gd name="connsiteX17" fmla="*/ 4607601 w 7233951"/>
              <a:gd name="connsiteY17" fmla="*/ 709880 h 835071"/>
              <a:gd name="connsiteX18" fmla="*/ 4910919 w 7233951"/>
              <a:gd name="connsiteY18" fmla="*/ 508354 h 835071"/>
              <a:gd name="connsiteX19" fmla="*/ 5114923 w 7233951"/>
              <a:gd name="connsiteY19" fmla="*/ 680284 h 835071"/>
              <a:gd name="connsiteX20" fmla="*/ 5990950 w 7233951"/>
              <a:gd name="connsiteY20" fmla="*/ 364843 h 835071"/>
              <a:gd name="connsiteX21" fmla="*/ 6441672 w 7233951"/>
              <a:gd name="connsiteY21" fmla="*/ 419805 h 835071"/>
              <a:gd name="connsiteX22" fmla="*/ 7209883 w 7233951"/>
              <a:gd name="connsiteY22" fmla="*/ 1487 h 835071"/>
              <a:gd name="connsiteX23" fmla="*/ 7000114 w 7233951"/>
              <a:gd name="connsiteY23" fmla="*/ 68663 h 835071"/>
              <a:gd name="connsiteX0" fmla="*/ 0 w 7000114"/>
              <a:gd name="connsiteY0" fmla="*/ 283203 h 828984"/>
              <a:gd name="connsiteX1" fmla="*/ 345507 w 7000114"/>
              <a:gd name="connsiteY1" fmla="*/ 281578 h 828984"/>
              <a:gd name="connsiteX2" fmla="*/ 647533 w 7000114"/>
              <a:gd name="connsiteY2" fmla="*/ 228546 h 828984"/>
              <a:gd name="connsiteX3" fmla="*/ 1003704 w 7000114"/>
              <a:gd name="connsiteY3" fmla="*/ 226861 h 828984"/>
              <a:gd name="connsiteX4" fmla="*/ 1219163 w 7000114"/>
              <a:gd name="connsiteY4" fmla="*/ 316545 h 828984"/>
              <a:gd name="connsiteX5" fmla="*/ 1809826 w 7000114"/>
              <a:gd name="connsiteY5" fmla="*/ 371836 h 828984"/>
              <a:gd name="connsiteX6" fmla="*/ 2003789 w 7000114"/>
              <a:gd name="connsiteY6" fmla="*/ 422520 h 828984"/>
              <a:gd name="connsiteX7" fmla="*/ 2288428 w 7000114"/>
              <a:gd name="connsiteY7" fmla="*/ 468228 h 828984"/>
              <a:gd name="connsiteX8" fmla="*/ 2554577 w 7000114"/>
              <a:gd name="connsiteY8" fmla="*/ 564578 h 828984"/>
              <a:gd name="connsiteX9" fmla="*/ 2693704 w 7000114"/>
              <a:gd name="connsiteY9" fmla="*/ 611298 h 828984"/>
              <a:gd name="connsiteX10" fmla="*/ 3123427 w 7000114"/>
              <a:gd name="connsiteY10" fmla="*/ 673041 h 828984"/>
              <a:gd name="connsiteX11" fmla="*/ 3385199 w 7000114"/>
              <a:gd name="connsiteY11" fmla="*/ 667291 h 828984"/>
              <a:gd name="connsiteX12" fmla="*/ 3597967 w 7000114"/>
              <a:gd name="connsiteY12" fmla="*/ 692725 h 828984"/>
              <a:gd name="connsiteX13" fmla="*/ 3810658 w 7000114"/>
              <a:gd name="connsiteY13" fmla="*/ 733833 h 828984"/>
              <a:gd name="connsiteX14" fmla="*/ 4095985 w 7000114"/>
              <a:gd name="connsiteY14" fmla="*/ 823647 h 828984"/>
              <a:gd name="connsiteX15" fmla="*/ 4366649 w 7000114"/>
              <a:gd name="connsiteY15" fmla="*/ 828984 h 828984"/>
              <a:gd name="connsiteX16" fmla="*/ 4366649 w 7000114"/>
              <a:gd name="connsiteY16" fmla="*/ 822876 h 828984"/>
              <a:gd name="connsiteX17" fmla="*/ 4607601 w 7000114"/>
              <a:gd name="connsiteY17" fmla="*/ 703793 h 828984"/>
              <a:gd name="connsiteX18" fmla="*/ 4910919 w 7000114"/>
              <a:gd name="connsiteY18" fmla="*/ 502267 h 828984"/>
              <a:gd name="connsiteX19" fmla="*/ 5114923 w 7000114"/>
              <a:gd name="connsiteY19" fmla="*/ 674197 h 828984"/>
              <a:gd name="connsiteX20" fmla="*/ 5990950 w 7000114"/>
              <a:gd name="connsiteY20" fmla="*/ 358756 h 828984"/>
              <a:gd name="connsiteX21" fmla="*/ 6441672 w 7000114"/>
              <a:gd name="connsiteY21" fmla="*/ 413718 h 828984"/>
              <a:gd name="connsiteX22" fmla="*/ 6934914 w 7000114"/>
              <a:gd name="connsiteY22" fmla="*/ 1506 h 828984"/>
              <a:gd name="connsiteX23" fmla="*/ 7000114 w 7000114"/>
              <a:gd name="connsiteY23" fmla="*/ 62576 h 828984"/>
              <a:gd name="connsiteX0" fmla="*/ 0 w 7000114"/>
              <a:gd name="connsiteY0" fmla="*/ 281697 h 827478"/>
              <a:gd name="connsiteX1" fmla="*/ 345507 w 7000114"/>
              <a:gd name="connsiteY1" fmla="*/ 280072 h 827478"/>
              <a:gd name="connsiteX2" fmla="*/ 647533 w 7000114"/>
              <a:gd name="connsiteY2" fmla="*/ 227040 h 827478"/>
              <a:gd name="connsiteX3" fmla="*/ 1003704 w 7000114"/>
              <a:gd name="connsiteY3" fmla="*/ 225355 h 827478"/>
              <a:gd name="connsiteX4" fmla="*/ 1219163 w 7000114"/>
              <a:gd name="connsiteY4" fmla="*/ 315039 h 827478"/>
              <a:gd name="connsiteX5" fmla="*/ 1809826 w 7000114"/>
              <a:gd name="connsiteY5" fmla="*/ 370330 h 827478"/>
              <a:gd name="connsiteX6" fmla="*/ 2003789 w 7000114"/>
              <a:gd name="connsiteY6" fmla="*/ 421014 h 827478"/>
              <a:gd name="connsiteX7" fmla="*/ 2288428 w 7000114"/>
              <a:gd name="connsiteY7" fmla="*/ 466722 h 827478"/>
              <a:gd name="connsiteX8" fmla="*/ 2554577 w 7000114"/>
              <a:gd name="connsiteY8" fmla="*/ 563072 h 827478"/>
              <a:gd name="connsiteX9" fmla="*/ 2693704 w 7000114"/>
              <a:gd name="connsiteY9" fmla="*/ 609792 h 827478"/>
              <a:gd name="connsiteX10" fmla="*/ 3123427 w 7000114"/>
              <a:gd name="connsiteY10" fmla="*/ 671535 h 827478"/>
              <a:gd name="connsiteX11" fmla="*/ 3385199 w 7000114"/>
              <a:gd name="connsiteY11" fmla="*/ 665785 h 827478"/>
              <a:gd name="connsiteX12" fmla="*/ 3597967 w 7000114"/>
              <a:gd name="connsiteY12" fmla="*/ 691219 h 827478"/>
              <a:gd name="connsiteX13" fmla="*/ 3810658 w 7000114"/>
              <a:gd name="connsiteY13" fmla="*/ 732327 h 827478"/>
              <a:gd name="connsiteX14" fmla="*/ 4095985 w 7000114"/>
              <a:gd name="connsiteY14" fmla="*/ 822141 h 827478"/>
              <a:gd name="connsiteX15" fmla="*/ 4366649 w 7000114"/>
              <a:gd name="connsiteY15" fmla="*/ 827478 h 827478"/>
              <a:gd name="connsiteX16" fmla="*/ 4366649 w 7000114"/>
              <a:gd name="connsiteY16" fmla="*/ 821370 h 827478"/>
              <a:gd name="connsiteX17" fmla="*/ 4607601 w 7000114"/>
              <a:gd name="connsiteY17" fmla="*/ 702287 h 827478"/>
              <a:gd name="connsiteX18" fmla="*/ 4910919 w 7000114"/>
              <a:gd name="connsiteY18" fmla="*/ 500761 h 827478"/>
              <a:gd name="connsiteX19" fmla="*/ 5114923 w 7000114"/>
              <a:gd name="connsiteY19" fmla="*/ 672691 h 827478"/>
              <a:gd name="connsiteX20" fmla="*/ 5990950 w 7000114"/>
              <a:gd name="connsiteY20" fmla="*/ 357250 h 827478"/>
              <a:gd name="connsiteX21" fmla="*/ 6441672 w 7000114"/>
              <a:gd name="connsiteY21" fmla="*/ 412212 h 827478"/>
              <a:gd name="connsiteX22" fmla="*/ 6934914 w 7000114"/>
              <a:gd name="connsiteY22" fmla="*/ 0 h 827478"/>
              <a:gd name="connsiteX23" fmla="*/ 7000114 w 7000114"/>
              <a:gd name="connsiteY23" fmla="*/ 61070 h 827478"/>
              <a:gd name="connsiteX0" fmla="*/ 0 w 7000114"/>
              <a:gd name="connsiteY0" fmla="*/ 281697 h 827478"/>
              <a:gd name="connsiteX1" fmla="*/ 345507 w 7000114"/>
              <a:gd name="connsiteY1" fmla="*/ 280072 h 827478"/>
              <a:gd name="connsiteX2" fmla="*/ 647533 w 7000114"/>
              <a:gd name="connsiteY2" fmla="*/ 227040 h 827478"/>
              <a:gd name="connsiteX3" fmla="*/ 1003704 w 7000114"/>
              <a:gd name="connsiteY3" fmla="*/ 225355 h 827478"/>
              <a:gd name="connsiteX4" fmla="*/ 1219163 w 7000114"/>
              <a:gd name="connsiteY4" fmla="*/ 315039 h 827478"/>
              <a:gd name="connsiteX5" fmla="*/ 1809826 w 7000114"/>
              <a:gd name="connsiteY5" fmla="*/ 370330 h 827478"/>
              <a:gd name="connsiteX6" fmla="*/ 2003789 w 7000114"/>
              <a:gd name="connsiteY6" fmla="*/ 421014 h 827478"/>
              <a:gd name="connsiteX7" fmla="*/ 2288428 w 7000114"/>
              <a:gd name="connsiteY7" fmla="*/ 466722 h 827478"/>
              <a:gd name="connsiteX8" fmla="*/ 2554577 w 7000114"/>
              <a:gd name="connsiteY8" fmla="*/ 563072 h 827478"/>
              <a:gd name="connsiteX9" fmla="*/ 2693704 w 7000114"/>
              <a:gd name="connsiteY9" fmla="*/ 609792 h 827478"/>
              <a:gd name="connsiteX10" fmla="*/ 3123427 w 7000114"/>
              <a:gd name="connsiteY10" fmla="*/ 671535 h 827478"/>
              <a:gd name="connsiteX11" fmla="*/ 3385199 w 7000114"/>
              <a:gd name="connsiteY11" fmla="*/ 665785 h 827478"/>
              <a:gd name="connsiteX12" fmla="*/ 3597967 w 7000114"/>
              <a:gd name="connsiteY12" fmla="*/ 691219 h 827478"/>
              <a:gd name="connsiteX13" fmla="*/ 3810658 w 7000114"/>
              <a:gd name="connsiteY13" fmla="*/ 732327 h 827478"/>
              <a:gd name="connsiteX14" fmla="*/ 4095985 w 7000114"/>
              <a:gd name="connsiteY14" fmla="*/ 822141 h 827478"/>
              <a:gd name="connsiteX15" fmla="*/ 4366649 w 7000114"/>
              <a:gd name="connsiteY15" fmla="*/ 827478 h 827478"/>
              <a:gd name="connsiteX16" fmla="*/ 4366649 w 7000114"/>
              <a:gd name="connsiteY16" fmla="*/ 821370 h 827478"/>
              <a:gd name="connsiteX17" fmla="*/ 4607601 w 7000114"/>
              <a:gd name="connsiteY17" fmla="*/ 702287 h 827478"/>
              <a:gd name="connsiteX18" fmla="*/ 4910919 w 7000114"/>
              <a:gd name="connsiteY18" fmla="*/ 500761 h 827478"/>
              <a:gd name="connsiteX19" fmla="*/ 5114923 w 7000114"/>
              <a:gd name="connsiteY19" fmla="*/ 672691 h 827478"/>
              <a:gd name="connsiteX20" fmla="*/ 5990950 w 7000114"/>
              <a:gd name="connsiteY20" fmla="*/ 357250 h 827478"/>
              <a:gd name="connsiteX21" fmla="*/ 6441672 w 7000114"/>
              <a:gd name="connsiteY21" fmla="*/ 412212 h 827478"/>
              <a:gd name="connsiteX22" fmla="*/ 6934914 w 7000114"/>
              <a:gd name="connsiteY22" fmla="*/ 0 h 827478"/>
              <a:gd name="connsiteX23" fmla="*/ 7000114 w 7000114"/>
              <a:gd name="connsiteY23" fmla="*/ 61070 h 827478"/>
              <a:gd name="connsiteX0" fmla="*/ 0 w 7000114"/>
              <a:gd name="connsiteY0" fmla="*/ 281697 h 827478"/>
              <a:gd name="connsiteX1" fmla="*/ 345507 w 7000114"/>
              <a:gd name="connsiteY1" fmla="*/ 280072 h 827478"/>
              <a:gd name="connsiteX2" fmla="*/ 647533 w 7000114"/>
              <a:gd name="connsiteY2" fmla="*/ 227040 h 827478"/>
              <a:gd name="connsiteX3" fmla="*/ 1003704 w 7000114"/>
              <a:gd name="connsiteY3" fmla="*/ 225355 h 827478"/>
              <a:gd name="connsiteX4" fmla="*/ 1219163 w 7000114"/>
              <a:gd name="connsiteY4" fmla="*/ 315039 h 827478"/>
              <a:gd name="connsiteX5" fmla="*/ 1809826 w 7000114"/>
              <a:gd name="connsiteY5" fmla="*/ 370330 h 827478"/>
              <a:gd name="connsiteX6" fmla="*/ 2003789 w 7000114"/>
              <a:gd name="connsiteY6" fmla="*/ 421014 h 827478"/>
              <a:gd name="connsiteX7" fmla="*/ 2288428 w 7000114"/>
              <a:gd name="connsiteY7" fmla="*/ 466722 h 827478"/>
              <a:gd name="connsiteX8" fmla="*/ 2554577 w 7000114"/>
              <a:gd name="connsiteY8" fmla="*/ 563072 h 827478"/>
              <a:gd name="connsiteX9" fmla="*/ 2693704 w 7000114"/>
              <a:gd name="connsiteY9" fmla="*/ 609792 h 827478"/>
              <a:gd name="connsiteX10" fmla="*/ 3123427 w 7000114"/>
              <a:gd name="connsiteY10" fmla="*/ 671535 h 827478"/>
              <a:gd name="connsiteX11" fmla="*/ 3385199 w 7000114"/>
              <a:gd name="connsiteY11" fmla="*/ 665785 h 827478"/>
              <a:gd name="connsiteX12" fmla="*/ 3597967 w 7000114"/>
              <a:gd name="connsiteY12" fmla="*/ 691219 h 827478"/>
              <a:gd name="connsiteX13" fmla="*/ 3810658 w 7000114"/>
              <a:gd name="connsiteY13" fmla="*/ 732327 h 827478"/>
              <a:gd name="connsiteX14" fmla="*/ 4095985 w 7000114"/>
              <a:gd name="connsiteY14" fmla="*/ 822141 h 827478"/>
              <a:gd name="connsiteX15" fmla="*/ 4366649 w 7000114"/>
              <a:gd name="connsiteY15" fmla="*/ 827478 h 827478"/>
              <a:gd name="connsiteX16" fmla="*/ 4366649 w 7000114"/>
              <a:gd name="connsiteY16" fmla="*/ 821370 h 827478"/>
              <a:gd name="connsiteX17" fmla="*/ 4607601 w 7000114"/>
              <a:gd name="connsiteY17" fmla="*/ 702287 h 827478"/>
              <a:gd name="connsiteX18" fmla="*/ 4910919 w 7000114"/>
              <a:gd name="connsiteY18" fmla="*/ 500761 h 827478"/>
              <a:gd name="connsiteX19" fmla="*/ 5114923 w 7000114"/>
              <a:gd name="connsiteY19" fmla="*/ 672691 h 827478"/>
              <a:gd name="connsiteX20" fmla="*/ 5990950 w 7000114"/>
              <a:gd name="connsiteY20" fmla="*/ 357250 h 827478"/>
              <a:gd name="connsiteX21" fmla="*/ 6376473 w 7000114"/>
              <a:gd name="connsiteY21" fmla="*/ 180152 h 827478"/>
              <a:gd name="connsiteX22" fmla="*/ 6934914 w 7000114"/>
              <a:gd name="connsiteY22" fmla="*/ 0 h 827478"/>
              <a:gd name="connsiteX23" fmla="*/ 7000114 w 7000114"/>
              <a:gd name="connsiteY23" fmla="*/ 61070 h 827478"/>
              <a:gd name="connsiteX0" fmla="*/ 0 w 7000114"/>
              <a:gd name="connsiteY0" fmla="*/ 281697 h 827478"/>
              <a:gd name="connsiteX1" fmla="*/ 345507 w 7000114"/>
              <a:gd name="connsiteY1" fmla="*/ 280072 h 827478"/>
              <a:gd name="connsiteX2" fmla="*/ 647533 w 7000114"/>
              <a:gd name="connsiteY2" fmla="*/ 227040 h 827478"/>
              <a:gd name="connsiteX3" fmla="*/ 1003704 w 7000114"/>
              <a:gd name="connsiteY3" fmla="*/ 225355 h 827478"/>
              <a:gd name="connsiteX4" fmla="*/ 1219163 w 7000114"/>
              <a:gd name="connsiteY4" fmla="*/ 315039 h 827478"/>
              <a:gd name="connsiteX5" fmla="*/ 1809826 w 7000114"/>
              <a:gd name="connsiteY5" fmla="*/ 370330 h 827478"/>
              <a:gd name="connsiteX6" fmla="*/ 2003789 w 7000114"/>
              <a:gd name="connsiteY6" fmla="*/ 421014 h 827478"/>
              <a:gd name="connsiteX7" fmla="*/ 2288428 w 7000114"/>
              <a:gd name="connsiteY7" fmla="*/ 466722 h 827478"/>
              <a:gd name="connsiteX8" fmla="*/ 2554577 w 7000114"/>
              <a:gd name="connsiteY8" fmla="*/ 563072 h 827478"/>
              <a:gd name="connsiteX9" fmla="*/ 2693704 w 7000114"/>
              <a:gd name="connsiteY9" fmla="*/ 609792 h 827478"/>
              <a:gd name="connsiteX10" fmla="*/ 3123427 w 7000114"/>
              <a:gd name="connsiteY10" fmla="*/ 671535 h 827478"/>
              <a:gd name="connsiteX11" fmla="*/ 3385199 w 7000114"/>
              <a:gd name="connsiteY11" fmla="*/ 665785 h 827478"/>
              <a:gd name="connsiteX12" fmla="*/ 3597967 w 7000114"/>
              <a:gd name="connsiteY12" fmla="*/ 691219 h 827478"/>
              <a:gd name="connsiteX13" fmla="*/ 3810658 w 7000114"/>
              <a:gd name="connsiteY13" fmla="*/ 732327 h 827478"/>
              <a:gd name="connsiteX14" fmla="*/ 4095985 w 7000114"/>
              <a:gd name="connsiteY14" fmla="*/ 822141 h 827478"/>
              <a:gd name="connsiteX15" fmla="*/ 4366649 w 7000114"/>
              <a:gd name="connsiteY15" fmla="*/ 827478 h 827478"/>
              <a:gd name="connsiteX16" fmla="*/ 4366649 w 7000114"/>
              <a:gd name="connsiteY16" fmla="*/ 821370 h 827478"/>
              <a:gd name="connsiteX17" fmla="*/ 4607601 w 7000114"/>
              <a:gd name="connsiteY17" fmla="*/ 702287 h 827478"/>
              <a:gd name="connsiteX18" fmla="*/ 4910919 w 7000114"/>
              <a:gd name="connsiteY18" fmla="*/ 500761 h 827478"/>
              <a:gd name="connsiteX19" fmla="*/ 5114923 w 7000114"/>
              <a:gd name="connsiteY19" fmla="*/ 672691 h 827478"/>
              <a:gd name="connsiteX20" fmla="*/ 5990950 w 7000114"/>
              <a:gd name="connsiteY20" fmla="*/ 357250 h 827478"/>
              <a:gd name="connsiteX21" fmla="*/ 6376473 w 7000114"/>
              <a:gd name="connsiteY21" fmla="*/ 180152 h 827478"/>
              <a:gd name="connsiteX22" fmla="*/ 6934914 w 7000114"/>
              <a:gd name="connsiteY22" fmla="*/ 0 h 827478"/>
              <a:gd name="connsiteX23" fmla="*/ 7000114 w 7000114"/>
              <a:gd name="connsiteY23" fmla="*/ 61070 h 827478"/>
              <a:gd name="connsiteX0" fmla="*/ 0 w 7000114"/>
              <a:gd name="connsiteY0" fmla="*/ 281697 h 827478"/>
              <a:gd name="connsiteX1" fmla="*/ 345507 w 7000114"/>
              <a:gd name="connsiteY1" fmla="*/ 280072 h 827478"/>
              <a:gd name="connsiteX2" fmla="*/ 647533 w 7000114"/>
              <a:gd name="connsiteY2" fmla="*/ 227040 h 827478"/>
              <a:gd name="connsiteX3" fmla="*/ 1003704 w 7000114"/>
              <a:gd name="connsiteY3" fmla="*/ 225355 h 827478"/>
              <a:gd name="connsiteX4" fmla="*/ 1219163 w 7000114"/>
              <a:gd name="connsiteY4" fmla="*/ 315039 h 827478"/>
              <a:gd name="connsiteX5" fmla="*/ 1809826 w 7000114"/>
              <a:gd name="connsiteY5" fmla="*/ 370330 h 827478"/>
              <a:gd name="connsiteX6" fmla="*/ 2003789 w 7000114"/>
              <a:gd name="connsiteY6" fmla="*/ 421014 h 827478"/>
              <a:gd name="connsiteX7" fmla="*/ 2288428 w 7000114"/>
              <a:gd name="connsiteY7" fmla="*/ 466722 h 827478"/>
              <a:gd name="connsiteX8" fmla="*/ 2554577 w 7000114"/>
              <a:gd name="connsiteY8" fmla="*/ 563072 h 827478"/>
              <a:gd name="connsiteX9" fmla="*/ 2693704 w 7000114"/>
              <a:gd name="connsiteY9" fmla="*/ 609792 h 827478"/>
              <a:gd name="connsiteX10" fmla="*/ 3123427 w 7000114"/>
              <a:gd name="connsiteY10" fmla="*/ 671535 h 827478"/>
              <a:gd name="connsiteX11" fmla="*/ 3385199 w 7000114"/>
              <a:gd name="connsiteY11" fmla="*/ 665785 h 827478"/>
              <a:gd name="connsiteX12" fmla="*/ 3597967 w 7000114"/>
              <a:gd name="connsiteY12" fmla="*/ 691219 h 827478"/>
              <a:gd name="connsiteX13" fmla="*/ 3810658 w 7000114"/>
              <a:gd name="connsiteY13" fmla="*/ 732327 h 827478"/>
              <a:gd name="connsiteX14" fmla="*/ 4095985 w 7000114"/>
              <a:gd name="connsiteY14" fmla="*/ 822141 h 827478"/>
              <a:gd name="connsiteX15" fmla="*/ 4366649 w 7000114"/>
              <a:gd name="connsiteY15" fmla="*/ 827478 h 827478"/>
              <a:gd name="connsiteX16" fmla="*/ 4366649 w 7000114"/>
              <a:gd name="connsiteY16" fmla="*/ 821370 h 827478"/>
              <a:gd name="connsiteX17" fmla="*/ 4607601 w 7000114"/>
              <a:gd name="connsiteY17" fmla="*/ 702287 h 827478"/>
              <a:gd name="connsiteX18" fmla="*/ 4910919 w 7000114"/>
              <a:gd name="connsiteY18" fmla="*/ 500761 h 827478"/>
              <a:gd name="connsiteX19" fmla="*/ 5114923 w 7000114"/>
              <a:gd name="connsiteY19" fmla="*/ 672691 h 827478"/>
              <a:gd name="connsiteX20" fmla="*/ 5990950 w 7000114"/>
              <a:gd name="connsiteY20" fmla="*/ 357250 h 827478"/>
              <a:gd name="connsiteX21" fmla="*/ 6036306 w 7000114"/>
              <a:gd name="connsiteY21" fmla="*/ 363357 h 827478"/>
              <a:gd name="connsiteX22" fmla="*/ 6376473 w 7000114"/>
              <a:gd name="connsiteY22" fmla="*/ 180152 h 827478"/>
              <a:gd name="connsiteX23" fmla="*/ 6934914 w 7000114"/>
              <a:gd name="connsiteY23" fmla="*/ 0 h 827478"/>
              <a:gd name="connsiteX24" fmla="*/ 7000114 w 7000114"/>
              <a:gd name="connsiteY24" fmla="*/ 61070 h 827478"/>
              <a:gd name="connsiteX0" fmla="*/ 0 w 7000114"/>
              <a:gd name="connsiteY0" fmla="*/ 281697 h 827478"/>
              <a:gd name="connsiteX1" fmla="*/ 345507 w 7000114"/>
              <a:gd name="connsiteY1" fmla="*/ 280072 h 827478"/>
              <a:gd name="connsiteX2" fmla="*/ 647533 w 7000114"/>
              <a:gd name="connsiteY2" fmla="*/ 227040 h 827478"/>
              <a:gd name="connsiteX3" fmla="*/ 1003704 w 7000114"/>
              <a:gd name="connsiteY3" fmla="*/ 225355 h 827478"/>
              <a:gd name="connsiteX4" fmla="*/ 1219163 w 7000114"/>
              <a:gd name="connsiteY4" fmla="*/ 315039 h 827478"/>
              <a:gd name="connsiteX5" fmla="*/ 1809826 w 7000114"/>
              <a:gd name="connsiteY5" fmla="*/ 370330 h 827478"/>
              <a:gd name="connsiteX6" fmla="*/ 2003789 w 7000114"/>
              <a:gd name="connsiteY6" fmla="*/ 421014 h 827478"/>
              <a:gd name="connsiteX7" fmla="*/ 2288428 w 7000114"/>
              <a:gd name="connsiteY7" fmla="*/ 466722 h 827478"/>
              <a:gd name="connsiteX8" fmla="*/ 2554577 w 7000114"/>
              <a:gd name="connsiteY8" fmla="*/ 563072 h 827478"/>
              <a:gd name="connsiteX9" fmla="*/ 2693704 w 7000114"/>
              <a:gd name="connsiteY9" fmla="*/ 609792 h 827478"/>
              <a:gd name="connsiteX10" fmla="*/ 3123427 w 7000114"/>
              <a:gd name="connsiteY10" fmla="*/ 671535 h 827478"/>
              <a:gd name="connsiteX11" fmla="*/ 3385199 w 7000114"/>
              <a:gd name="connsiteY11" fmla="*/ 665785 h 827478"/>
              <a:gd name="connsiteX12" fmla="*/ 3597967 w 7000114"/>
              <a:gd name="connsiteY12" fmla="*/ 691219 h 827478"/>
              <a:gd name="connsiteX13" fmla="*/ 3810658 w 7000114"/>
              <a:gd name="connsiteY13" fmla="*/ 732327 h 827478"/>
              <a:gd name="connsiteX14" fmla="*/ 4095985 w 7000114"/>
              <a:gd name="connsiteY14" fmla="*/ 822141 h 827478"/>
              <a:gd name="connsiteX15" fmla="*/ 4366649 w 7000114"/>
              <a:gd name="connsiteY15" fmla="*/ 827478 h 827478"/>
              <a:gd name="connsiteX16" fmla="*/ 4366649 w 7000114"/>
              <a:gd name="connsiteY16" fmla="*/ 821370 h 827478"/>
              <a:gd name="connsiteX17" fmla="*/ 4607601 w 7000114"/>
              <a:gd name="connsiteY17" fmla="*/ 702287 h 827478"/>
              <a:gd name="connsiteX18" fmla="*/ 4910919 w 7000114"/>
              <a:gd name="connsiteY18" fmla="*/ 500761 h 827478"/>
              <a:gd name="connsiteX19" fmla="*/ 5114923 w 7000114"/>
              <a:gd name="connsiteY19" fmla="*/ 672691 h 827478"/>
              <a:gd name="connsiteX20" fmla="*/ 5990950 w 7000114"/>
              <a:gd name="connsiteY20" fmla="*/ 357250 h 827478"/>
              <a:gd name="connsiteX21" fmla="*/ 6036306 w 7000114"/>
              <a:gd name="connsiteY21" fmla="*/ 363357 h 827478"/>
              <a:gd name="connsiteX22" fmla="*/ 6376473 w 7000114"/>
              <a:gd name="connsiteY22" fmla="*/ 180152 h 827478"/>
              <a:gd name="connsiteX23" fmla="*/ 6934914 w 7000114"/>
              <a:gd name="connsiteY23" fmla="*/ 0 h 827478"/>
              <a:gd name="connsiteX24" fmla="*/ 7000114 w 7000114"/>
              <a:gd name="connsiteY24" fmla="*/ 61070 h 827478"/>
              <a:gd name="connsiteX0" fmla="*/ 0 w 7000114"/>
              <a:gd name="connsiteY0" fmla="*/ 281697 h 827478"/>
              <a:gd name="connsiteX1" fmla="*/ 345507 w 7000114"/>
              <a:gd name="connsiteY1" fmla="*/ 280072 h 827478"/>
              <a:gd name="connsiteX2" fmla="*/ 647533 w 7000114"/>
              <a:gd name="connsiteY2" fmla="*/ 227040 h 827478"/>
              <a:gd name="connsiteX3" fmla="*/ 1003704 w 7000114"/>
              <a:gd name="connsiteY3" fmla="*/ 225355 h 827478"/>
              <a:gd name="connsiteX4" fmla="*/ 1219163 w 7000114"/>
              <a:gd name="connsiteY4" fmla="*/ 315039 h 827478"/>
              <a:gd name="connsiteX5" fmla="*/ 1809826 w 7000114"/>
              <a:gd name="connsiteY5" fmla="*/ 370330 h 827478"/>
              <a:gd name="connsiteX6" fmla="*/ 2003789 w 7000114"/>
              <a:gd name="connsiteY6" fmla="*/ 421014 h 827478"/>
              <a:gd name="connsiteX7" fmla="*/ 2288428 w 7000114"/>
              <a:gd name="connsiteY7" fmla="*/ 466722 h 827478"/>
              <a:gd name="connsiteX8" fmla="*/ 2554577 w 7000114"/>
              <a:gd name="connsiteY8" fmla="*/ 563072 h 827478"/>
              <a:gd name="connsiteX9" fmla="*/ 2693704 w 7000114"/>
              <a:gd name="connsiteY9" fmla="*/ 609792 h 827478"/>
              <a:gd name="connsiteX10" fmla="*/ 3123427 w 7000114"/>
              <a:gd name="connsiteY10" fmla="*/ 671535 h 827478"/>
              <a:gd name="connsiteX11" fmla="*/ 3385199 w 7000114"/>
              <a:gd name="connsiteY11" fmla="*/ 665785 h 827478"/>
              <a:gd name="connsiteX12" fmla="*/ 3597967 w 7000114"/>
              <a:gd name="connsiteY12" fmla="*/ 691219 h 827478"/>
              <a:gd name="connsiteX13" fmla="*/ 3810658 w 7000114"/>
              <a:gd name="connsiteY13" fmla="*/ 732327 h 827478"/>
              <a:gd name="connsiteX14" fmla="*/ 4095985 w 7000114"/>
              <a:gd name="connsiteY14" fmla="*/ 822141 h 827478"/>
              <a:gd name="connsiteX15" fmla="*/ 4366649 w 7000114"/>
              <a:gd name="connsiteY15" fmla="*/ 827478 h 827478"/>
              <a:gd name="connsiteX16" fmla="*/ 4366649 w 7000114"/>
              <a:gd name="connsiteY16" fmla="*/ 821370 h 827478"/>
              <a:gd name="connsiteX17" fmla="*/ 4607601 w 7000114"/>
              <a:gd name="connsiteY17" fmla="*/ 702287 h 827478"/>
              <a:gd name="connsiteX18" fmla="*/ 4910919 w 7000114"/>
              <a:gd name="connsiteY18" fmla="*/ 500761 h 827478"/>
              <a:gd name="connsiteX19" fmla="*/ 5114923 w 7000114"/>
              <a:gd name="connsiteY19" fmla="*/ 672691 h 827478"/>
              <a:gd name="connsiteX20" fmla="*/ 5820866 w 7000114"/>
              <a:gd name="connsiteY20" fmla="*/ 412212 h 827478"/>
              <a:gd name="connsiteX21" fmla="*/ 6036306 w 7000114"/>
              <a:gd name="connsiteY21" fmla="*/ 363357 h 827478"/>
              <a:gd name="connsiteX22" fmla="*/ 6376473 w 7000114"/>
              <a:gd name="connsiteY22" fmla="*/ 180152 h 827478"/>
              <a:gd name="connsiteX23" fmla="*/ 6934914 w 7000114"/>
              <a:gd name="connsiteY23" fmla="*/ 0 h 827478"/>
              <a:gd name="connsiteX24" fmla="*/ 7000114 w 7000114"/>
              <a:gd name="connsiteY24" fmla="*/ 61070 h 827478"/>
              <a:gd name="connsiteX0" fmla="*/ 0 w 7000114"/>
              <a:gd name="connsiteY0" fmla="*/ 281697 h 827478"/>
              <a:gd name="connsiteX1" fmla="*/ 345507 w 7000114"/>
              <a:gd name="connsiteY1" fmla="*/ 280072 h 827478"/>
              <a:gd name="connsiteX2" fmla="*/ 647533 w 7000114"/>
              <a:gd name="connsiteY2" fmla="*/ 227040 h 827478"/>
              <a:gd name="connsiteX3" fmla="*/ 1003704 w 7000114"/>
              <a:gd name="connsiteY3" fmla="*/ 225355 h 827478"/>
              <a:gd name="connsiteX4" fmla="*/ 1219163 w 7000114"/>
              <a:gd name="connsiteY4" fmla="*/ 315039 h 827478"/>
              <a:gd name="connsiteX5" fmla="*/ 1809826 w 7000114"/>
              <a:gd name="connsiteY5" fmla="*/ 370330 h 827478"/>
              <a:gd name="connsiteX6" fmla="*/ 2003789 w 7000114"/>
              <a:gd name="connsiteY6" fmla="*/ 421014 h 827478"/>
              <a:gd name="connsiteX7" fmla="*/ 2288428 w 7000114"/>
              <a:gd name="connsiteY7" fmla="*/ 466722 h 827478"/>
              <a:gd name="connsiteX8" fmla="*/ 2554577 w 7000114"/>
              <a:gd name="connsiteY8" fmla="*/ 563072 h 827478"/>
              <a:gd name="connsiteX9" fmla="*/ 2693704 w 7000114"/>
              <a:gd name="connsiteY9" fmla="*/ 609792 h 827478"/>
              <a:gd name="connsiteX10" fmla="*/ 3123427 w 7000114"/>
              <a:gd name="connsiteY10" fmla="*/ 671535 h 827478"/>
              <a:gd name="connsiteX11" fmla="*/ 3385199 w 7000114"/>
              <a:gd name="connsiteY11" fmla="*/ 665785 h 827478"/>
              <a:gd name="connsiteX12" fmla="*/ 3597967 w 7000114"/>
              <a:gd name="connsiteY12" fmla="*/ 691219 h 827478"/>
              <a:gd name="connsiteX13" fmla="*/ 3810658 w 7000114"/>
              <a:gd name="connsiteY13" fmla="*/ 732327 h 827478"/>
              <a:gd name="connsiteX14" fmla="*/ 4095985 w 7000114"/>
              <a:gd name="connsiteY14" fmla="*/ 822141 h 827478"/>
              <a:gd name="connsiteX15" fmla="*/ 4366649 w 7000114"/>
              <a:gd name="connsiteY15" fmla="*/ 827478 h 827478"/>
              <a:gd name="connsiteX16" fmla="*/ 4366649 w 7000114"/>
              <a:gd name="connsiteY16" fmla="*/ 821370 h 827478"/>
              <a:gd name="connsiteX17" fmla="*/ 4607601 w 7000114"/>
              <a:gd name="connsiteY17" fmla="*/ 702287 h 827478"/>
              <a:gd name="connsiteX18" fmla="*/ 4910919 w 7000114"/>
              <a:gd name="connsiteY18" fmla="*/ 500761 h 827478"/>
              <a:gd name="connsiteX19" fmla="*/ 5114923 w 7000114"/>
              <a:gd name="connsiteY19" fmla="*/ 672691 h 827478"/>
              <a:gd name="connsiteX20" fmla="*/ 5630939 w 7000114"/>
              <a:gd name="connsiteY20" fmla="*/ 390838 h 827478"/>
              <a:gd name="connsiteX21" fmla="*/ 6036306 w 7000114"/>
              <a:gd name="connsiteY21" fmla="*/ 363357 h 827478"/>
              <a:gd name="connsiteX22" fmla="*/ 6376473 w 7000114"/>
              <a:gd name="connsiteY22" fmla="*/ 180152 h 827478"/>
              <a:gd name="connsiteX23" fmla="*/ 6934914 w 7000114"/>
              <a:gd name="connsiteY23" fmla="*/ 0 h 827478"/>
              <a:gd name="connsiteX24" fmla="*/ 7000114 w 7000114"/>
              <a:gd name="connsiteY24" fmla="*/ 61070 h 827478"/>
              <a:gd name="connsiteX0" fmla="*/ 0 w 7000114"/>
              <a:gd name="connsiteY0" fmla="*/ 281697 h 827478"/>
              <a:gd name="connsiteX1" fmla="*/ 345507 w 7000114"/>
              <a:gd name="connsiteY1" fmla="*/ 280072 h 827478"/>
              <a:gd name="connsiteX2" fmla="*/ 647533 w 7000114"/>
              <a:gd name="connsiteY2" fmla="*/ 227040 h 827478"/>
              <a:gd name="connsiteX3" fmla="*/ 1003704 w 7000114"/>
              <a:gd name="connsiteY3" fmla="*/ 225355 h 827478"/>
              <a:gd name="connsiteX4" fmla="*/ 1219163 w 7000114"/>
              <a:gd name="connsiteY4" fmla="*/ 315039 h 827478"/>
              <a:gd name="connsiteX5" fmla="*/ 1809826 w 7000114"/>
              <a:gd name="connsiteY5" fmla="*/ 370330 h 827478"/>
              <a:gd name="connsiteX6" fmla="*/ 2003789 w 7000114"/>
              <a:gd name="connsiteY6" fmla="*/ 421014 h 827478"/>
              <a:gd name="connsiteX7" fmla="*/ 2288428 w 7000114"/>
              <a:gd name="connsiteY7" fmla="*/ 466722 h 827478"/>
              <a:gd name="connsiteX8" fmla="*/ 2554577 w 7000114"/>
              <a:gd name="connsiteY8" fmla="*/ 563072 h 827478"/>
              <a:gd name="connsiteX9" fmla="*/ 2693704 w 7000114"/>
              <a:gd name="connsiteY9" fmla="*/ 609792 h 827478"/>
              <a:gd name="connsiteX10" fmla="*/ 3123427 w 7000114"/>
              <a:gd name="connsiteY10" fmla="*/ 671535 h 827478"/>
              <a:gd name="connsiteX11" fmla="*/ 3385199 w 7000114"/>
              <a:gd name="connsiteY11" fmla="*/ 665785 h 827478"/>
              <a:gd name="connsiteX12" fmla="*/ 3597967 w 7000114"/>
              <a:gd name="connsiteY12" fmla="*/ 691219 h 827478"/>
              <a:gd name="connsiteX13" fmla="*/ 3810658 w 7000114"/>
              <a:gd name="connsiteY13" fmla="*/ 732327 h 827478"/>
              <a:gd name="connsiteX14" fmla="*/ 4095985 w 7000114"/>
              <a:gd name="connsiteY14" fmla="*/ 822141 h 827478"/>
              <a:gd name="connsiteX15" fmla="*/ 4366649 w 7000114"/>
              <a:gd name="connsiteY15" fmla="*/ 827478 h 827478"/>
              <a:gd name="connsiteX16" fmla="*/ 4366649 w 7000114"/>
              <a:gd name="connsiteY16" fmla="*/ 821370 h 827478"/>
              <a:gd name="connsiteX17" fmla="*/ 4607601 w 7000114"/>
              <a:gd name="connsiteY17" fmla="*/ 702287 h 827478"/>
              <a:gd name="connsiteX18" fmla="*/ 4910919 w 7000114"/>
              <a:gd name="connsiteY18" fmla="*/ 500761 h 827478"/>
              <a:gd name="connsiteX19" fmla="*/ 5114923 w 7000114"/>
              <a:gd name="connsiteY19" fmla="*/ 672691 h 827478"/>
              <a:gd name="connsiteX20" fmla="*/ 5630939 w 7000114"/>
              <a:gd name="connsiteY20" fmla="*/ 390838 h 827478"/>
              <a:gd name="connsiteX21" fmla="*/ 6036306 w 7000114"/>
              <a:gd name="connsiteY21" fmla="*/ 363357 h 827478"/>
              <a:gd name="connsiteX22" fmla="*/ 6376473 w 7000114"/>
              <a:gd name="connsiteY22" fmla="*/ 180152 h 827478"/>
              <a:gd name="connsiteX23" fmla="*/ 6934914 w 7000114"/>
              <a:gd name="connsiteY23" fmla="*/ 0 h 827478"/>
              <a:gd name="connsiteX24" fmla="*/ 7000114 w 7000114"/>
              <a:gd name="connsiteY24" fmla="*/ 61070 h 827478"/>
              <a:gd name="connsiteX0" fmla="*/ 0 w 7000114"/>
              <a:gd name="connsiteY0" fmla="*/ 281697 h 827478"/>
              <a:gd name="connsiteX1" fmla="*/ 345507 w 7000114"/>
              <a:gd name="connsiteY1" fmla="*/ 280072 h 827478"/>
              <a:gd name="connsiteX2" fmla="*/ 647533 w 7000114"/>
              <a:gd name="connsiteY2" fmla="*/ 227040 h 827478"/>
              <a:gd name="connsiteX3" fmla="*/ 1003704 w 7000114"/>
              <a:gd name="connsiteY3" fmla="*/ 225355 h 827478"/>
              <a:gd name="connsiteX4" fmla="*/ 1219163 w 7000114"/>
              <a:gd name="connsiteY4" fmla="*/ 315039 h 827478"/>
              <a:gd name="connsiteX5" fmla="*/ 1809826 w 7000114"/>
              <a:gd name="connsiteY5" fmla="*/ 370330 h 827478"/>
              <a:gd name="connsiteX6" fmla="*/ 2003789 w 7000114"/>
              <a:gd name="connsiteY6" fmla="*/ 421014 h 827478"/>
              <a:gd name="connsiteX7" fmla="*/ 2288428 w 7000114"/>
              <a:gd name="connsiteY7" fmla="*/ 466722 h 827478"/>
              <a:gd name="connsiteX8" fmla="*/ 2554577 w 7000114"/>
              <a:gd name="connsiteY8" fmla="*/ 563072 h 827478"/>
              <a:gd name="connsiteX9" fmla="*/ 2693704 w 7000114"/>
              <a:gd name="connsiteY9" fmla="*/ 609792 h 827478"/>
              <a:gd name="connsiteX10" fmla="*/ 3123427 w 7000114"/>
              <a:gd name="connsiteY10" fmla="*/ 671535 h 827478"/>
              <a:gd name="connsiteX11" fmla="*/ 3385199 w 7000114"/>
              <a:gd name="connsiteY11" fmla="*/ 665785 h 827478"/>
              <a:gd name="connsiteX12" fmla="*/ 3597967 w 7000114"/>
              <a:gd name="connsiteY12" fmla="*/ 691219 h 827478"/>
              <a:gd name="connsiteX13" fmla="*/ 3810658 w 7000114"/>
              <a:gd name="connsiteY13" fmla="*/ 732327 h 827478"/>
              <a:gd name="connsiteX14" fmla="*/ 4095985 w 7000114"/>
              <a:gd name="connsiteY14" fmla="*/ 822141 h 827478"/>
              <a:gd name="connsiteX15" fmla="*/ 4366649 w 7000114"/>
              <a:gd name="connsiteY15" fmla="*/ 827478 h 827478"/>
              <a:gd name="connsiteX16" fmla="*/ 4366649 w 7000114"/>
              <a:gd name="connsiteY16" fmla="*/ 821370 h 827478"/>
              <a:gd name="connsiteX17" fmla="*/ 4607601 w 7000114"/>
              <a:gd name="connsiteY17" fmla="*/ 702287 h 827478"/>
              <a:gd name="connsiteX18" fmla="*/ 4910919 w 7000114"/>
              <a:gd name="connsiteY18" fmla="*/ 500761 h 827478"/>
              <a:gd name="connsiteX19" fmla="*/ 5140435 w 7000114"/>
              <a:gd name="connsiteY19" fmla="*/ 684906 h 827478"/>
              <a:gd name="connsiteX20" fmla="*/ 5630939 w 7000114"/>
              <a:gd name="connsiteY20" fmla="*/ 390838 h 827478"/>
              <a:gd name="connsiteX21" fmla="*/ 6036306 w 7000114"/>
              <a:gd name="connsiteY21" fmla="*/ 363357 h 827478"/>
              <a:gd name="connsiteX22" fmla="*/ 6376473 w 7000114"/>
              <a:gd name="connsiteY22" fmla="*/ 180152 h 827478"/>
              <a:gd name="connsiteX23" fmla="*/ 6934914 w 7000114"/>
              <a:gd name="connsiteY23" fmla="*/ 0 h 827478"/>
              <a:gd name="connsiteX24" fmla="*/ 7000114 w 7000114"/>
              <a:gd name="connsiteY24" fmla="*/ 61070 h 827478"/>
              <a:gd name="connsiteX0" fmla="*/ 0 w 7000114"/>
              <a:gd name="connsiteY0" fmla="*/ 281697 h 827478"/>
              <a:gd name="connsiteX1" fmla="*/ 345507 w 7000114"/>
              <a:gd name="connsiteY1" fmla="*/ 280072 h 827478"/>
              <a:gd name="connsiteX2" fmla="*/ 647533 w 7000114"/>
              <a:gd name="connsiteY2" fmla="*/ 227040 h 827478"/>
              <a:gd name="connsiteX3" fmla="*/ 1003704 w 7000114"/>
              <a:gd name="connsiteY3" fmla="*/ 225355 h 827478"/>
              <a:gd name="connsiteX4" fmla="*/ 1219163 w 7000114"/>
              <a:gd name="connsiteY4" fmla="*/ 315039 h 827478"/>
              <a:gd name="connsiteX5" fmla="*/ 1809826 w 7000114"/>
              <a:gd name="connsiteY5" fmla="*/ 370330 h 827478"/>
              <a:gd name="connsiteX6" fmla="*/ 2003789 w 7000114"/>
              <a:gd name="connsiteY6" fmla="*/ 421014 h 827478"/>
              <a:gd name="connsiteX7" fmla="*/ 2288428 w 7000114"/>
              <a:gd name="connsiteY7" fmla="*/ 466722 h 827478"/>
              <a:gd name="connsiteX8" fmla="*/ 2554577 w 7000114"/>
              <a:gd name="connsiteY8" fmla="*/ 563072 h 827478"/>
              <a:gd name="connsiteX9" fmla="*/ 2693704 w 7000114"/>
              <a:gd name="connsiteY9" fmla="*/ 609792 h 827478"/>
              <a:gd name="connsiteX10" fmla="*/ 3123427 w 7000114"/>
              <a:gd name="connsiteY10" fmla="*/ 671535 h 827478"/>
              <a:gd name="connsiteX11" fmla="*/ 3385199 w 7000114"/>
              <a:gd name="connsiteY11" fmla="*/ 665785 h 827478"/>
              <a:gd name="connsiteX12" fmla="*/ 3597967 w 7000114"/>
              <a:gd name="connsiteY12" fmla="*/ 691219 h 827478"/>
              <a:gd name="connsiteX13" fmla="*/ 3810658 w 7000114"/>
              <a:gd name="connsiteY13" fmla="*/ 732327 h 827478"/>
              <a:gd name="connsiteX14" fmla="*/ 4095985 w 7000114"/>
              <a:gd name="connsiteY14" fmla="*/ 822141 h 827478"/>
              <a:gd name="connsiteX15" fmla="*/ 4366649 w 7000114"/>
              <a:gd name="connsiteY15" fmla="*/ 827478 h 827478"/>
              <a:gd name="connsiteX16" fmla="*/ 4366649 w 7000114"/>
              <a:gd name="connsiteY16" fmla="*/ 821370 h 827478"/>
              <a:gd name="connsiteX17" fmla="*/ 4607601 w 7000114"/>
              <a:gd name="connsiteY17" fmla="*/ 702287 h 827478"/>
              <a:gd name="connsiteX18" fmla="*/ 4910919 w 7000114"/>
              <a:gd name="connsiteY18" fmla="*/ 500761 h 827478"/>
              <a:gd name="connsiteX19" fmla="*/ 5140435 w 7000114"/>
              <a:gd name="connsiteY19" fmla="*/ 684906 h 827478"/>
              <a:gd name="connsiteX20" fmla="*/ 5630939 w 7000114"/>
              <a:gd name="connsiteY20" fmla="*/ 390838 h 827478"/>
              <a:gd name="connsiteX21" fmla="*/ 6036306 w 7000114"/>
              <a:gd name="connsiteY21" fmla="*/ 363357 h 827478"/>
              <a:gd name="connsiteX22" fmla="*/ 6376473 w 7000114"/>
              <a:gd name="connsiteY22" fmla="*/ 180152 h 827478"/>
              <a:gd name="connsiteX23" fmla="*/ 6934914 w 7000114"/>
              <a:gd name="connsiteY23" fmla="*/ 0 h 827478"/>
              <a:gd name="connsiteX24" fmla="*/ 7000114 w 7000114"/>
              <a:gd name="connsiteY24" fmla="*/ 61070 h 827478"/>
              <a:gd name="connsiteX0" fmla="*/ 0 w 7000114"/>
              <a:gd name="connsiteY0" fmla="*/ 281697 h 827478"/>
              <a:gd name="connsiteX1" fmla="*/ 345507 w 7000114"/>
              <a:gd name="connsiteY1" fmla="*/ 280072 h 827478"/>
              <a:gd name="connsiteX2" fmla="*/ 647533 w 7000114"/>
              <a:gd name="connsiteY2" fmla="*/ 227040 h 827478"/>
              <a:gd name="connsiteX3" fmla="*/ 1003704 w 7000114"/>
              <a:gd name="connsiteY3" fmla="*/ 225355 h 827478"/>
              <a:gd name="connsiteX4" fmla="*/ 1219163 w 7000114"/>
              <a:gd name="connsiteY4" fmla="*/ 315039 h 827478"/>
              <a:gd name="connsiteX5" fmla="*/ 1809826 w 7000114"/>
              <a:gd name="connsiteY5" fmla="*/ 370330 h 827478"/>
              <a:gd name="connsiteX6" fmla="*/ 2003789 w 7000114"/>
              <a:gd name="connsiteY6" fmla="*/ 421014 h 827478"/>
              <a:gd name="connsiteX7" fmla="*/ 2288428 w 7000114"/>
              <a:gd name="connsiteY7" fmla="*/ 466722 h 827478"/>
              <a:gd name="connsiteX8" fmla="*/ 2554577 w 7000114"/>
              <a:gd name="connsiteY8" fmla="*/ 563072 h 827478"/>
              <a:gd name="connsiteX9" fmla="*/ 2693704 w 7000114"/>
              <a:gd name="connsiteY9" fmla="*/ 609792 h 827478"/>
              <a:gd name="connsiteX10" fmla="*/ 3123427 w 7000114"/>
              <a:gd name="connsiteY10" fmla="*/ 671535 h 827478"/>
              <a:gd name="connsiteX11" fmla="*/ 3385199 w 7000114"/>
              <a:gd name="connsiteY11" fmla="*/ 665785 h 827478"/>
              <a:gd name="connsiteX12" fmla="*/ 3597967 w 7000114"/>
              <a:gd name="connsiteY12" fmla="*/ 691219 h 827478"/>
              <a:gd name="connsiteX13" fmla="*/ 3810658 w 7000114"/>
              <a:gd name="connsiteY13" fmla="*/ 732327 h 827478"/>
              <a:gd name="connsiteX14" fmla="*/ 4095985 w 7000114"/>
              <a:gd name="connsiteY14" fmla="*/ 822141 h 827478"/>
              <a:gd name="connsiteX15" fmla="*/ 4366649 w 7000114"/>
              <a:gd name="connsiteY15" fmla="*/ 827478 h 827478"/>
              <a:gd name="connsiteX16" fmla="*/ 4366649 w 7000114"/>
              <a:gd name="connsiteY16" fmla="*/ 821370 h 827478"/>
              <a:gd name="connsiteX17" fmla="*/ 4607601 w 7000114"/>
              <a:gd name="connsiteY17" fmla="*/ 702287 h 827478"/>
              <a:gd name="connsiteX18" fmla="*/ 4910919 w 7000114"/>
              <a:gd name="connsiteY18" fmla="*/ 500761 h 827478"/>
              <a:gd name="connsiteX19" fmla="*/ 5140435 w 7000114"/>
              <a:gd name="connsiteY19" fmla="*/ 684906 h 827478"/>
              <a:gd name="connsiteX20" fmla="*/ 5630939 w 7000114"/>
              <a:gd name="connsiteY20" fmla="*/ 390838 h 827478"/>
              <a:gd name="connsiteX21" fmla="*/ 6036306 w 7000114"/>
              <a:gd name="connsiteY21" fmla="*/ 363357 h 827478"/>
              <a:gd name="connsiteX22" fmla="*/ 6376473 w 7000114"/>
              <a:gd name="connsiteY22" fmla="*/ 180152 h 827478"/>
              <a:gd name="connsiteX23" fmla="*/ 6934914 w 7000114"/>
              <a:gd name="connsiteY23" fmla="*/ 0 h 827478"/>
              <a:gd name="connsiteX24" fmla="*/ 7000114 w 7000114"/>
              <a:gd name="connsiteY24" fmla="*/ 61070 h 827478"/>
              <a:gd name="connsiteX0" fmla="*/ 0 w 7000114"/>
              <a:gd name="connsiteY0" fmla="*/ 281697 h 827478"/>
              <a:gd name="connsiteX1" fmla="*/ 345507 w 7000114"/>
              <a:gd name="connsiteY1" fmla="*/ 280072 h 827478"/>
              <a:gd name="connsiteX2" fmla="*/ 647533 w 7000114"/>
              <a:gd name="connsiteY2" fmla="*/ 227040 h 827478"/>
              <a:gd name="connsiteX3" fmla="*/ 1003704 w 7000114"/>
              <a:gd name="connsiteY3" fmla="*/ 225355 h 827478"/>
              <a:gd name="connsiteX4" fmla="*/ 1219163 w 7000114"/>
              <a:gd name="connsiteY4" fmla="*/ 315039 h 827478"/>
              <a:gd name="connsiteX5" fmla="*/ 1809826 w 7000114"/>
              <a:gd name="connsiteY5" fmla="*/ 370330 h 827478"/>
              <a:gd name="connsiteX6" fmla="*/ 2003789 w 7000114"/>
              <a:gd name="connsiteY6" fmla="*/ 421014 h 827478"/>
              <a:gd name="connsiteX7" fmla="*/ 2288428 w 7000114"/>
              <a:gd name="connsiteY7" fmla="*/ 466722 h 827478"/>
              <a:gd name="connsiteX8" fmla="*/ 2554577 w 7000114"/>
              <a:gd name="connsiteY8" fmla="*/ 563072 h 827478"/>
              <a:gd name="connsiteX9" fmla="*/ 2693704 w 7000114"/>
              <a:gd name="connsiteY9" fmla="*/ 609792 h 827478"/>
              <a:gd name="connsiteX10" fmla="*/ 3123427 w 7000114"/>
              <a:gd name="connsiteY10" fmla="*/ 671535 h 827478"/>
              <a:gd name="connsiteX11" fmla="*/ 3385199 w 7000114"/>
              <a:gd name="connsiteY11" fmla="*/ 665785 h 827478"/>
              <a:gd name="connsiteX12" fmla="*/ 3597967 w 7000114"/>
              <a:gd name="connsiteY12" fmla="*/ 691219 h 827478"/>
              <a:gd name="connsiteX13" fmla="*/ 3810658 w 7000114"/>
              <a:gd name="connsiteY13" fmla="*/ 732327 h 827478"/>
              <a:gd name="connsiteX14" fmla="*/ 4095985 w 7000114"/>
              <a:gd name="connsiteY14" fmla="*/ 822141 h 827478"/>
              <a:gd name="connsiteX15" fmla="*/ 4366649 w 7000114"/>
              <a:gd name="connsiteY15" fmla="*/ 827478 h 827478"/>
              <a:gd name="connsiteX16" fmla="*/ 4366649 w 7000114"/>
              <a:gd name="connsiteY16" fmla="*/ 821370 h 827478"/>
              <a:gd name="connsiteX17" fmla="*/ 4463031 w 7000114"/>
              <a:gd name="connsiteY17" fmla="*/ 775569 h 827478"/>
              <a:gd name="connsiteX18" fmla="*/ 4607601 w 7000114"/>
              <a:gd name="connsiteY18" fmla="*/ 702287 h 827478"/>
              <a:gd name="connsiteX19" fmla="*/ 4910919 w 7000114"/>
              <a:gd name="connsiteY19" fmla="*/ 500761 h 827478"/>
              <a:gd name="connsiteX20" fmla="*/ 5140435 w 7000114"/>
              <a:gd name="connsiteY20" fmla="*/ 684906 h 827478"/>
              <a:gd name="connsiteX21" fmla="*/ 5630939 w 7000114"/>
              <a:gd name="connsiteY21" fmla="*/ 390838 h 827478"/>
              <a:gd name="connsiteX22" fmla="*/ 6036306 w 7000114"/>
              <a:gd name="connsiteY22" fmla="*/ 363357 h 827478"/>
              <a:gd name="connsiteX23" fmla="*/ 6376473 w 7000114"/>
              <a:gd name="connsiteY23" fmla="*/ 180152 h 827478"/>
              <a:gd name="connsiteX24" fmla="*/ 6934914 w 7000114"/>
              <a:gd name="connsiteY24" fmla="*/ 0 h 827478"/>
              <a:gd name="connsiteX25" fmla="*/ 7000114 w 7000114"/>
              <a:gd name="connsiteY25" fmla="*/ 61070 h 827478"/>
              <a:gd name="connsiteX0" fmla="*/ 0 w 7000114"/>
              <a:gd name="connsiteY0" fmla="*/ 281697 h 827478"/>
              <a:gd name="connsiteX1" fmla="*/ 345507 w 7000114"/>
              <a:gd name="connsiteY1" fmla="*/ 280072 h 827478"/>
              <a:gd name="connsiteX2" fmla="*/ 647533 w 7000114"/>
              <a:gd name="connsiteY2" fmla="*/ 227040 h 827478"/>
              <a:gd name="connsiteX3" fmla="*/ 1003704 w 7000114"/>
              <a:gd name="connsiteY3" fmla="*/ 225355 h 827478"/>
              <a:gd name="connsiteX4" fmla="*/ 1219163 w 7000114"/>
              <a:gd name="connsiteY4" fmla="*/ 315039 h 827478"/>
              <a:gd name="connsiteX5" fmla="*/ 1809826 w 7000114"/>
              <a:gd name="connsiteY5" fmla="*/ 370330 h 827478"/>
              <a:gd name="connsiteX6" fmla="*/ 2003789 w 7000114"/>
              <a:gd name="connsiteY6" fmla="*/ 421014 h 827478"/>
              <a:gd name="connsiteX7" fmla="*/ 2288428 w 7000114"/>
              <a:gd name="connsiteY7" fmla="*/ 466722 h 827478"/>
              <a:gd name="connsiteX8" fmla="*/ 2554577 w 7000114"/>
              <a:gd name="connsiteY8" fmla="*/ 563072 h 827478"/>
              <a:gd name="connsiteX9" fmla="*/ 2693704 w 7000114"/>
              <a:gd name="connsiteY9" fmla="*/ 609792 h 827478"/>
              <a:gd name="connsiteX10" fmla="*/ 3123427 w 7000114"/>
              <a:gd name="connsiteY10" fmla="*/ 671535 h 827478"/>
              <a:gd name="connsiteX11" fmla="*/ 3385199 w 7000114"/>
              <a:gd name="connsiteY11" fmla="*/ 665785 h 827478"/>
              <a:gd name="connsiteX12" fmla="*/ 3597967 w 7000114"/>
              <a:gd name="connsiteY12" fmla="*/ 691219 h 827478"/>
              <a:gd name="connsiteX13" fmla="*/ 3810658 w 7000114"/>
              <a:gd name="connsiteY13" fmla="*/ 732327 h 827478"/>
              <a:gd name="connsiteX14" fmla="*/ 4095985 w 7000114"/>
              <a:gd name="connsiteY14" fmla="*/ 822141 h 827478"/>
              <a:gd name="connsiteX15" fmla="*/ 4366649 w 7000114"/>
              <a:gd name="connsiteY15" fmla="*/ 827478 h 827478"/>
              <a:gd name="connsiteX16" fmla="*/ 4366649 w 7000114"/>
              <a:gd name="connsiteY16" fmla="*/ 821370 h 827478"/>
              <a:gd name="connsiteX17" fmla="*/ 4463031 w 7000114"/>
              <a:gd name="connsiteY17" fmla="*/ 775569 h 827478"/>
              <a:gd name="connsiteX18" fmla="*/ 4726660 w 7000114"/>
              <a:gd name="connsiteY18" fmla="*/ 610684 h 827478"/>
              <a:gd name="connsiteX19" fmla="*/ 4910919 w 7000114"/>
              <a:gd name="connsiteY19" fmla="*/ 500761 h 827478"/>
              <a:gd name="connsiteX20" fmla="*/ 5140435 w 7000114"/>
              <a:gd name="connsiteY20" fmla="*/ 684906 h 827478"/>
              <a:gd name="connsiteX21" fmla="*/ 5630939 w 7000114"/>
              <a:gd name="connsiteY21" fmla="*/ 390838 h 827478"/>
              <a:gd name="connsiteX22" fmla="*/ 6036306 w 7000114"/>
              <a:gd name="connsiteY22" fmla="*/ 363357 h 827478"/>
              <a:gd name="connsiteX23" fmla="*/ 6376473 w 7000114"/>
              <a:gd name="connsiteY23" fmla="*/ 180152 h 827478"/>
              <a:gd name="connsiteX24" fmla="*/ 6934914 w 7000114"/>
              <a:gd name="connsiteY24" fmla="*/ 0 h 827478"/>
              <a:gd name="connsiteX25" fmla="*/ 7000114 w 7000114"/>
              <a:gd name="connsiteY25" fmla="*/ 61070 h 827478"/>
              <a:gd name="connsiteX0" fmla="*/ 0 w 7000114"/>
              <a:gd name="connsiteY0" fmla="*/ 426399 h 972180"/>
              <a:gd name="connsiteX1" fmla="*/ 345507 w 7000114"/>
              <a:gd name="connsiteY1" fmla="*/ 424774 h 972180"/>
              <a:gd name="connsiteX2" fmla="*/ 647533 w 7000114"/>
              <a:gd name="connsiteY2" fmla="*/ 371742 h 972180"/>
              <a:gd name="connsiteX3" fmla="*/ 1003704 w 7000114"/>
              <a:gd name="connsiteY3" fmla="*/ 370057 h 972180"/>
              <a:gd name="connsiteX4" fmla="*/ 1219163 w 7000114"/>
              <a:gd name="connsiteY4" fmla="*/ 459741 h 972180"/>
              <a:gd name="connsiteX5" fmla="*/ 1809826 w 7000114"/>
              <a:gd name="connsiteY5" fmla="*/ 515032 h 972180"/>
              <a:gd name="connsiteX6" fmla="*/ 2003789 w 7000114"/>
              <a:gd name="connsiteY6" fmla="*/ 565716 h 972180"/>
              <a:gd name="connsiteX7" fmla="*/ 2288428 w 7000114"/>
              <a:gd name="connsiteY7" fmla="*/ 611424 h 972180"/>
              <a:gd name="connsiteX8" fmla="*/ 2554577 w 7000114"/>
              <a:gd name="connsiteY8" fmla="*/ 707774 h 972180"/>
              <a:gd name="connsiteX9" fmla="*/ 2693704 w 7000114"/>
              <a:gd name="connsiteY9" fmla="*/ 754494 h 972180"/>
              <a:gd name="connsiteX10" fmla="*/ 3123427 w 7000114"/>
              <a:gd name="connsiteY10" fmla="*/ 816237 h 972180"/>
              <a:gd name="connsiteX11" fmla="*/ 3385199 w 7000114"/>
              <a:gd name="connsiteY11" fmla="*/ 810487 h 972180"/>
              <a:gd name="connsiteX12" fmla="*/ 3597967 w 7000114"/>
              <a:gd name="connsiteY12" fmla="*/ 835921 h 972180"/>
              <a:gd name="connsiteX13" fmla="*/ 3810658 w 7000114"/>
              <a:gd name="connsiteY13" fmla="*/ 877029 h 972180"/>
              <a:gd name="connsiteX14" fmla="*/ 4095985 w 7000114"/>
              <a:gd name="connsiteY14" fmla="*/ 966843 h 972180"/>
              <a:gd name="connsiteX15" fmla="*/ 4366649 w 7000114"/>
              <a:gd name="connsiteY15" fmla="*/ 972180 h 972180"/>
              <a:gd name="connsiteX16" fmla="*/ 4366649 w 7000114"/>
              <a:gd name="connsiteY16" fmla="*/ 966072 h 972180"/>
              <a:gd name="connsiteX17" fmla="*/ 4463031 w 7000114"/>
              <a:gd name="connsiteY17" fmla="*/ 920271 h 972180"/>
              <a:gd name="connsiteX18" fmla="*/ 4726660 w 7000114"/>
              <a:gd name="connsiteY18" fmla="*/ 755386 h 972180"/>
              <a:gd name="connsiteX19" fmla="*/ 4910919 w 7000114"/>
              <a:gd name="connsiteY19" fmla="*/ 645463 h 972180"/>
              <a:gd name="connsiteX20" fmla="*/ 5140435 w 7000114"/>
              <a:gd name="connsiteY20" fmla="*/ 829608 h 972180"/>
              <a:gd name="connsiteX21" fmla="*/ 5630939 w 7000114"/>
              <a:gd name="connsiteY21" fmla="*/ 535540 h 972180"/>
              <a:gd name="connsiteX22" fmla="*/ 6036306 w 7000114"/>
              <a:gd name="connsiteY22" fmla="*/ 508059 h 972180"/>
              <a:gd name="connsiteX23" fmla="*/ 6452549 w 7000114"/>
              <a:gd name="connsiteY23" fmla="*/ 12478 h 972180"/>
              <a:gd name="connsiteX24" fmla="*/ 6934914 w 7000114"/>
              <a:gd name="connsiteY24" fmla="*/ 144702 h 972180"/>
              <a:gd name="connsiteX25" fmla="*/ 7000114 w 7000114"/>
              <a:gd name="connsiteY25" fmla="*/ 205772 h 972180"/>
              <a:gd name="connsiteX0" fmla="*/ 0 w 7000114"/>
              <a:gd name="connsiteY0" fmla="*/ 426399 h 972180"/>
              <a:gd name="connsiteX1" fmla="*/ 345507 w 7000114"/>
              <a:gd name="connsiteY1" fmla="*/ 424774 h 972180"/>
              <a:gd name="connsiteX2" fmla="*/ 647533 w 7000114"/>
              <a:gd name="connsiteY2" fmla="*/ 371742 h 972180"/>
              <a:gd name="connsiteX3" fmla="*/ 1003704 w 7000114"/>
              <a:gd name="connsiteY3" fmla="*/ 370057 h 972180"/>
              <a:gd name="connsiteX4" fmla="*/ 1219163 w 7000114"/>
              <a:gd name="connsiteY4" fmla="*/ 459741 h 972180"/>
              <a:gd name="connsiteX5" fmla="*/ 1809826 w 7000114"/>
              <a:gd name="connsiteY5" fmla="*/ 515032 h 972180"/>
              <a:gd name="connsiteX6" fmla="*/ 2003789 w 7000114"/>
              <a:gd name="connsiteY6" fmla="*/ 565716 h 972180"/>
              <a:gd name="connsiteX7" fmla="*/ 2288428 w 7000114"/>
              <a:gd name="connsiteY7" fmla="*/ 611424 h 972180"/>
              <a:gd name="connsiteX8" fmla="*/ 2554577 w 7000114"/>
              <a:gd name="connsiteY8" fmla="*/ 707774 h 972180"/>
              <a:gd name="connsiteX9" fmla="*/ 2693704 w 7000114"/>
              <a:gd name="connsiteY9" fmla="*/ 754494 h 972180"/>
              <a:gd name="connsiteX10" fmla="*/ 3123427 w 7000114"/>
              <a:gd name="connsiteY10" fmla="*/ 816237 h 972180"/>
              <a:gd name="connsiteX11" fmla="*/ 3385199 w 7000114"/>
              <a:gd name="connsiteY11" fmla="*/ 810487 h 972180"/>
              <a:gd name="connsiteX12" fmla="*/ 3597967 w 7000114"/>
              <a:gd name="connsiteY12" fmla="*/ 835921 h 972180"/>
              <a:gd name="connsiteX13" fmla="*/ 3810658 w 7000114"/>
              <a:gd name="connsiteY13" fmla="*/ 877029 h 972180"/>
              <a:gd name="connsiteX14" fmla="*/ 4095985 w 7000114"/>
              <a:gd name="connsiteY14" fmla="*/ 966843 h 972180"/>
              <a:gd name="connsiteX15" fmla="*/ 4366649 w 7000114"/>
              <a:gd name="connsiteY15" fmla="*/ 972180 h 972180"/>
              <a:gd name="connsiteX16" fmla="*/ 4366649 w 7000114"/>
              <a:gd name="connsiteY16" fmla="*/ 966072 h 972180"/>
              <a:gd name="connsiteX17" fmla="*/ 4463031 w 7000114"/>
              <a:gd name="connsiteY17" fmla="*/ 920271 h 972180"/>
              <a:gd name="connsiteX18" fmla="*/ 4726660 w 7000114"/>
              <a:gd name="connsiteY18" fmla="*/ 755386 h 972180"/>
              <a:gd name="connsiteX19" fmla="*/ 4910919 w 7000114"/>
              <a:gd name="connsiteY19" fmla="*/ 645463 h 972180"/>
              <a:gd name="connsiteX20" fmla="*/ 5140435 w 7000114"/>
              <a:gd name="connsiteY20" fmla="*/ 829608 h 972180"/>
              <a:gd name="connsiteX21" fmla="*/ 5630939 w 7000114"/>
              <a:gd name="connsiteY21" fmla="*/ 535540 h 972180"/>
              <a:gd name="connsiteX22" fmla="*/ 5830900 w 7000114"/>
              <a:gd name="connsiteY22" fmla="*/ 520073 h 972180"/>
              <a:gd name="connsiteX23" fmla="*/ 6452549 w 7000114"/>
              <a:gd name="connsiteY23" fmla="*/ 12478 h 972180"/>
              <a:gd name="connsiteX24" fmla="*/ 6934914 w 7000114"/>
              <a:gd name="connsiteY24" fmla="*/ 144702 h 972180"/>
              <a:gd name="connsiteX25" fmla="*/ 7000114 w 7000114"/>
              <a:gd name="connsiteY25" fmla="*/ 205772 h 972180"/>
              <a:gd name="connsiteX0" fmla="*/ 0 w 7000114"/>
              <a:gd name="connsiteY0" fmla="*/ 558030 h 1103811"/>
              <a:gd name="connsiteX1" fmla="*/ 345507 w 7000114"/>
              <a:gd name="connsiteY1" fmla="*/ 556405 h 1103811"/>
              <a:gd name="connsiteX2" fmla="*/ 647533 w 7000114"/>
              <a:gd name="connsiteY2" fmla="*/ 503373 h 1103811"/>
              <a:gd name="connsiteX3" fmla="*/ 1003704 w 7000114"/>
              <a:gd name="connsiteY3" fmla="*/ 501688 h 1103811"/>
              <a:gd name="connsiteX4" fmla="*/ 1219163 w 7000114"/>
              <a:gd name="connsiteY4" fmla="*/ 591372 h 1103811"/>
              <a:gd name="connsiteX5" fmla="*/ 1809826 w 7000114"/>
              <a:gd name="connsiteY5" fmla="*/ 646663 h 1103811"/>
              <a:gd name="connsiteX6" fmla="*/ 2003789 w 7000114"/>
              <a:gd name="connsiteY6" fmla="*/ 697347 h 1103811"/>
              <a:gd name="connsiteX7" fmla="*/ 2288428 w 7000114"/>
              <a:gd name="connsiteY7" fmla="*/ 743055 h 1103811"/>
              <a:gd name="connsiteX8" fmla="*/ 2554577 w 7000114"/>
              <a:gd name="connsiteY8" fmla="*/ 839405 h 1103811"/>
              <a:gd name="connsiteX9" fmla="*/ 2693704 w 7000114"/>
              <a:gd name="connsiteY9" fmla="*/ 886125 h 1103811"/>
              <a:gd name="connsiteX10" fmla="*/ 3123427 w 7000114"/>
              <a:gd name="connsiteY10" fmla="*/ 947868 h 1103811"/>
              <a:gd name="connsiteX11" fmla="*/ 3385199 w 7000114"/>
              <a:gd name="connsiteY11" fmla="*/ 942118 h 1103811"/>
              <a:gd name="connsiteX12" fmla="*/ 3597967 w 7000114"/>
              <a:gd name="connsiteY12" fmla="*/ 967552 h 1103811"/>
              <a:gd name="connsiteX13" fmla="*/ 3810658 w 7000114"/>
              <a:gd name="connsiteY13" fmla="*/ 1008660 h 1103811"/>
              <a:gd name="connsiteX14" fmla="*/ 4095985 w 7000114"/>
              <a:gd name="connsiteY14" fmla="*/ 1098474 h 1103811"/>
              <a:gd name="connsiteX15" fmla="*/ 4366649 w 7000114"/>
              <a:gd name="connsiteY15" fmla="*/ 1103811 h 1103811"/>
              <a:gd name="connsiteX16" fmla="*/ 4366649 w 7000114"/>
              <a:gd name="connsiteY16" fmla="*/ 1097703 h 1103811"/>
              <a:gd name="connsiteX17" fmla="*/ 4463031 w 7000114"/>
              <a:gd name="connsiteY17" fmla="*/ 1051902 h 1103811"/>
              <a:gd name="connsiteX18" fmla="*/ 4726660 w 7000114"/>
              <a:gd name="connsiteY18" fmla="*/ 887017 h 1103811"/>
              <a:gd name="connsiteX19" fmla="*/ 4910919 w 7000114"/>
              <a:gd name="connsiteY19" fmla="*/ 777094 h 1103811"/>
              <a:gd name="connsiteX20" fmla="*/ 5140435 w 7000114"/>
              <a:gd name="connsiteY20" fmla="*/ 961239 h 1103811"/>
              <a:gd name="connsiteX21" fmla="*/ 5630939 w 7000114"/>
              <a:gd name="connsiteY21" fmla="*/ 667171 h 1103811"/>
              <a:gd name="connsiteX22" fmla="*/ 5830900 w 7000114"/>
              <a:gd name="connsiteY22" fmla="*/ 651704 h 1103811"/>
              <a:gd name="connsiteX23" fmla="*/ 6452549 w 7000114"/>
              <a:gd name="connsiteY23" fmla="*/ 144109 h 1103811"/>
              <a:gd name="connsiteX24" fmla="*/ 6828407 w 7000114"/>
              <a:gd name="connsiteY24" fmla="*/ 0 h 1103811"/>
              <a:gd name="connsiteX25" fmla="*/ 7000114 w 7000114"/>
              <a:gd name="connsiteY25" fmla="*/ 337403 h 1103811"/>
              <a:gd name="connsiteX0" fmla="*/ 0 w 7000114"/>
              <a:gd name="connsiteY0" fmla="*/ 558030 h 1278691"/>
              <a:gd name="connsiteX1" fmla="*/ 345507 w 7000114"/>
              <a:gd name="connsiteY1" fmla="*/ 556405 h 1278691"/>
              <a:gd name="connsiteX2" fmla="*/ 647533 w 7000114"/>
              <a:gd name="connsiteY2" fmla="*/ 503373 h 1278691"/>
              <a:gd name="connsiteX3" fmla="*/ 1003704 w 7000114"/>
              <a:gd name="connsiteY3" fmla="*/ 501688 h 1278691"/>
              <a:gd name="connsiteX4" fmla="*/ 1219163 w 7000114"/>
              <a:gd name="connsiteY4" fmla="*/ 591372 h 1278691"/>
              <a:gd name="connsiteX5" fmla="*/ 1809826 w 7000114"/>
              <a:gd name="connsiteY5" fmla="*/ 646663 h 1278691"/>
              <a:gd name="connsiteX6" fmla="*/ 2003789 w 7000114"/>
              <a:gd name="connsiteY6" fmla="*/ 697347 h 1278691"/>
              <a:gd name="connsiteX7" fmla="*/ 2288428 w 7000114"/>
              <a:gd name="connsiteY7" fmla="*/ 743055 h 1278691"/>
              <a:gd name="connsiteX8" fmla="*/ 2554577 w 7000114"/>
              <a:gd name="connsiteY8" fmla="*/ 839405 h 1278691"/>
              <a:gd name="connsiteX9" fmla="*/ 2693704 w 7000114"/>
              <a:gd name="connsiteY9" fmla="*/ 886125 h 1278691"/>
              <a:gd name="connsiteX10" fmla="*/ 3123427 w 7000114"/>
              <a:gd name="connsiteY10" fmla="*/ 947868 h 1278691"/>
              <a:gd name="connsiteX11" fmla="*/ 3385199 w 7000114"/>
              <a:gd name="connsiteY11" fmla="*/ 942118 h 1278691"/>
              <a:gd name="connsiteX12" fmla="*/ 3597967 w 7000114"/>
              <a:gd name="connsiteY12" fmla="*/ 967552 h 1278691"/>
              <a:gd name="connsiteX13" fmla="*/ 3810658 w 7000114"/>
              <a:gd name="connsiteY13" fmla="*/ 1008660 h 1278691"/>
              <a:gd name="connsiteX14" fmla="*/ 4095985 w 7000114"/>
              <a:gd name="connsiteY14" fmla="*/ 1278691 h 1278691"/>
              <a:gd name="connsiteX15" fmla="*/ 4366649 w 7000114"/>
              <a:gd name="connsiteY15" fmla="*/ 1103811 h 1278691"/>
              <a:gd name="connsiteX16" fmla="*/ 4366649 w 7000114"/>
              <a:gd name="connsiteY16" fmla="*/ 1097703 h 1278691"/>
              <a:gd name="connsiteX17" fmla="*/ 4463031 w 7000114"/>
              <a:gd name="connsiteY17" fmla="*/ 1051902 h 1278691"/>
              <a:gd name="connsiteX18" fmla="*/ 4726660 w 7000114"/>
              <a:gd name="connsiteY18" fmla="*/ 887017 h 1278691"/>
              <a:gd name="connsiteX19" fmla="*/ 4910919 w 7000114"/>
              <a:gd name="connsiteY19" fmla="*/ 777094 h 1278691"/>
              <a:gd name="connsiteX20" fmla="*/ 5140435 w 7000114"/>
              <a:gd name="connsiteY20" fmla="*/ 961239 h 1278691"/>
              <a:gd name="connsiteX21" fmla="*/ 5630939 w 7000114"/>
              <a:gd name="connsiteY21" fmla="*/ 667171 h 1278691"/>
              <a:gd name="connsiteX22" fmla="*/ 5830900 w 7000114"/>
              <a:gd name="connsiteY22" fmla="*/ 651704 h 1278691"/>
              <a:gd name="connsiteX23" fmla="*/ 6452549 w 7000114"/>
              <a:gd name="connsiteY23" fmla="*/ 144109 h 1278691"/>
              <a:gd name="connsiteX24" fmla="*/ 6828407 w 7000114"/>
              <a:gd name="connsiteY24" fmla="*/ 0 h 1278691"/>
              <a:gd name="connsiteX25" fmla="*/ 7000114 w 7000114"/>
              <a:gd name="connsiteY25" fmla="*/ 337403 h 1278691"/>
              <a:gd name="connsiteX0" fmla="*/ 0 w 7000114"/>
              <a:gd name="connsiteY0" fmla="*/ 558030 h 1278691"/>
              <a:gd name="connsiteX1" fmla="*/ 345507 w 7000114"/>
              <a:gd name="connsiteY1" fmla="*/ 556405 h 1278691"/>
              <a:gd name="connsiteX2" fmla="*/ 647533 w 7000114"/>
              <a:gd name="connsiteY2" fmla="*/ 503373 h 1278691"/>
              <a:gd name="connsiteX3" fmla="*/ 1003704 w 7000114"/>
              <a:gd name="connsiteY3" fmla="*/ 501688 h 1278691"/>
              <a:gd name="connsiteX4" fmla="*/ 1219163 w 7000114"/>
              <a:gd name="connsiteY4" fmla="*/ 591372 h 1278691"/>
              <a:gd name="connsiteX5" fmla="*/ 1809826 w 7000114"/>
              <a:gd name="connsiteY5" fmla="*/ 646663 h 1278691"/>
              <a:gd name="connsiteX6" fmla="*/ 2003789 w 7000114"/>
              <a:gd name="connsiteY6" fmla="*/ 697347 h 1278691"/>
              <a:gd name="connsiteX7" fmla="*/ 2288428 w 7000114"/>
              <a:gd name="connsiteY7" fmla="*/ 743055 h 1278691"/>
              <a:gd name="connsiteX8" fmla="*/ 2554577 w 7000114"/>
              <a:gd name="connsiteY8" fmla="*/ 839405 h 1278691"/>
              <a:gd name="connsiteX9" fmla="*/ 2693704 w 7000114"/>
              <a:gd name="connsiteY9" fmla="*/ 886125 h 1278691"/>
              <a:gd name="connsiteX10" fmla="*/ 3123427 w 7000114"/>
              <a:gd name="connsiteY10" fmla="*/ 947868 h 1278691"/>
              <a:gd name="connsiteX11" fmla="*/ 3385199 w 7000114"/>
              <a:gd name="connsiteY11" fmla="*/ 942118 h 1278691"/>
              <a:gd name="connsiteX12" fmla="*/ 3590359 w 7000114"/>
              <a:gd name="connsiteY12" fmla="*/ 1051654 h 1278691"/>
              <a:gd name="connsiteX13" fmla="*/ 3810658 w 7000114"/>
              <a:gd name="connsiteY13" fmla="*/ 1008660 h 1278691"/>
              <a:gd name="connsiteX14" fmla="*/ 4095985 w 7000114"/>
              <a:gd name="connsiteY14" fmla="*/ 1278691 h 1278691"/>
              <a:gd name="connsiteX15" fmla="*/ 4366649 w 7000114"/>
              <a:gd name="connsiteY15" fmla="*/ 1103811 h 1278691"/>
              <a:gd name="connsiteX16" fmla="*/ 4366649 w 7000114"/>
              <a:gd name="connsiteY16" fmla="*/ 1097703 h 1278691"/>
              <a:gd name="connsiteX17" fmla="*/ 4463031 w 7000114"/>
              <a:gd name="connsiteY17" fmla="*/ 1051902 h 1278691"/>
              <a:gd name="connsiteX18" fmla="*/ 4726660 w 7000114"/>
              <a:gd name="connsiteY18" fmla="*/ 887017 h 1278691"/>
              <a:gd name="connsiteX19" fmla="*/ 4910919 w 7000114"/>
              <a:gd name="connsiteY19" fmla="*/ 777094 h 1278691"/>
              <a:gd name="connsiteX20" fmla="*/ 5140435 w 7000114"/>
              <a:gd name="connsiteY20" fmla="*/ 961239 h 1278691"/>
              <a:gd name="connsiteX21" fmla="*/ 5630939 w 7000114"/>
              <a:gd name="connsiteY21" fmla="*/ 667171 h 1278691"/>
              <a:gd name="connsiteX22" fmla="*/ 5830900 w 7000114"/>
              <a:gd name="connsiteY22" fmla="*/ 651704 h 1278691"/>
              <a:gd name="connsiteX23" fmla="*/ 6452549 w 7000114"/>
              <a:gd name="connsiteY23" fmla="*/ 144109 h 1278691"/>
              <a:gd name="connsiteX24" fmla="*/ 6828407 w 7000114"/>
              <a:gd name="connsiteY24" fmla="*/ 0 h 1278691"/>
              <a:gd name="connsiteX25" fmla="*/ 7000114 w 7000114"/>
              <a:gd name="connsiteY25" fmla="*/ 337403 h 1278691"/>
              <a:gd name="connsiteX0" fmla="*/ 0 w 7000114"/>
              <a:gd name="connsiteY0" fmla="*/ 558030 h 1278691"/>
              <a:gd name="connsiteX1" fmla="*/ 345507 w 7000114"/>
              <a:gd name="connsiteY1" fmla="*/ 556405 h 1278691"/>
              <a:gd name="connsiteX2" fmla="*/ 647533 w 7000114"/>
              <a:gd name="connsiteY2" fmla="*/ 503373 h 1278691"/>
              <a:gd name="connsiteX3" fmla="*/ 1003704 w 7000114"/>
              <a:gd name="connsiteY3" fmla="*/ 501688 h 1278691"/>
              <a:gd name="connsiteX4" fmla="*/ 1219163 w 7000114"/>
              <a:gd name="connsiteY4" fmla="*/ 591372 h 1278691"/>
              <a:gd name="connsiteX5" fmla="*/ 1809826 w 7000114"/>
              <a:gd name="connsiteY5" fmla="*/ 646663 h 1278691"/>
              <a:gd name="connsiteX6" fmla="*/ 2003789 w 7000114"/>
              <a:gd name="connsiteY6" fmla="*/ 697347 h 1278691"/>
              <a:gd name="connsiteX7" fmla="*/ 2288428 w 7000114"/>
              <a:gd name="connsiteY7" fmla="*/ 743055 h 1278691"/>
              <a:gd name="connsiteX8" fmla="*/ 2554577 w 7000114"/>
              <a:gd name="connsiteY8" fmla="*/ 839405 h 1278691"/>
              <a:gd name="connsiteX9" fmla="*/ 2693704 w 7000114"/>
              <a:gd name="connsiteY9" fmla="*/ 886125 h 1278691"/>
              <a:gd name="connsiteX10" fmla="*/ 3123427 w 7000114"/>
              <a:gd name="connsiteY10" fmla="*/ 947868 h 1278691"/>
              <a:gd name="connsiteX11" fmla="*/ 3385199 w 7000114"/>
              <a:gd name="connsiteY11" fmla="*/ 1014205 h 1278691"/>
              <a:gd name="connsiteX12" fmla="*/ 3590359 w 7000114"/>
              <a:gd name="connsiteY12" fmla="*/ 1051654 h 1278691"/>
              <a:gd name="connsiteX13" fmla="*/ 3810658 w 7000114"/>
              <a:gd name="connsiteY13" fmla="*/ 1008660 h 1278691"/>
              <a:gd name="connsiteX14" fmla="*/ 4095985 w 7000114"/>
              <a:gd name="connsiteY14" fmla="*/ 1278691 h 1278691"/>
              <a:gd name="connsiteX15" fmla="*/ 4366649 w 7000114"/>
              <a:gd name="connsiteY15" fmla="*/ 1103811 h 1278691"/>
              <a:gd name="connsiteX16" fmla="*/ 4366649 w 7000114"/>
              <a:gd name="connsiteY16" fmla="*/ 1097703 h 1278691"/>
              <a:gd name="connsiteX17" fmla="*/ 4463031 w 7000114"/>
              <a:gd name="connsiteY17" fmla="*/ 1051902 h 1278691"/>
              <a:gd name="connsiteX18" fmla="*/ 4726660 w 7000114"/>
              <a:gd name="connsiteY18" fmla="*/ 887017 h 1278691"/>
              <a:gd name="connsiteX19" fmla="*/ 4910919 w 7000114"/>
              <a:gd name="connsiteY19" fmla="*/ 777094 h 1278691"/>
              <a:gd name="connsiteX20" fmla="*/ 5140435 w 7000114"/>
              <a:gd name="connsiteY20" fmla="*/ 961239 h 1278691"/>
              <a:gd name="connsiteX21" fmla="*/ 5630939 w 7000114"/>
              <a:gd name="connsiteY21" fmla="*/ 667171 h 1278691"/>
              <a:gd name="connsiteX22" fmla="*/ 5830900 w 7000114"/>
              <a:gd name="connsiteY22" fmla="*/ 651704 h 1278691"/>
              <a:gd name="connsiteX23" fmla="*/ 6452549 w 7000114"/>
              <a:gd name="connsiteY23" fmla="*/ 144109 h 1278691"/>
              <a:gd name="connsiteX24" fmla="*/ 6828407 w 7000114"/>
              <a:gd name="connsiteY24" fmla="*/ 0 h 1278691"/>
              <a:gd name="connsiteX25" fmla="*/ 7000114 w 7000114"/>
              <a:gd name="connsiteY25" fmla="*/ 337403 h 1278691"/>
              <a:gd name="connsiteX0" fmla="*/ 0 w 7000114"/>
              <a:gd name="connsiteY0" fmla="*/ 558030 h 1278691"/>
              <a:gd name="connsiteX1" fmla="*/ 345507 w 7000114"/>
              <a:gd name="connsiteY1" fmla="*/ 556405 h 1278691"/>
              <a:gd name="connsiteX2" fmla="*/ 647533 w 7000114"/>
              <a:gd name="connsiteY2" fmla="*/ 503373 h 1278691"/>
              <a:gd name="connsiteX3" fmla="*/ 1003704 w 7000114"/>
              <a:gd name="connsiteY3" fmla="*/ 501688 h 1278691"/>
              <a:gd name="connsiteX4" fmla="*/ 1219163 w 7000114"/>
              <a:gd name="connsiteY4" fmla="*/ 591372 h 1278691"/>
              <a:gd name="connsiteX5" fmla="*/ 1809826 w 7000114"/>
              <a:gd name="connsiteY5" fmla="*/ 646663 h 1278691"/>
              <a:gd name="connsiteX6" fmla="*/ 2003789 w 7000114"/>
              <a:gd name="connsiteY6" fmla="*/ 697347 h 1278691"/>
              <a:gd name="connsiteX7" fmla="*/ 2288428 w 7000114"/>
              <a:gd name="connsiteY7" fmla="*/ 743055 h 1278691"/>
              <a:gd name="connsiteX8" fmla="*/ 2554577 w 7000114"/>
              <a:gd name="connsiteY8" fmla="*/ 839405 h 1278691"/>
              <a:gd name="connsiteX9" fmla="*/ 2693704 w 7000114"/>
              <a:gd name="connsiteY9" fmla="*/ 886125 h 1278691"/>
              <a:gd name="connsiteX10" fmla="*/ 3138642 w 7000114"/>
              <a:gd name="connsiteY10" fmla="*/ 995926 h 1278691"/>
              <a:gd name="connsiteX11" fmla="*/ 3385199 w 7000114"/>
              <a:gd name="connsiteY11" fmla="*/ 1014205 h 1278691"/>
              <a:gd name="connsiteX12" fmla="*/ 3590359 w 7000114"/>
              <a:gd name="connsiteY12" fmla="*/ 1051654 h 1278691"/>
              <a:gd name="connsiteX13" fmla="*/ 3810658 w 7000114"/>
              <a:gd name="connsiteY13" fmla="*/ 1008660 h 1278691"/>
              <a:gd name="connsiteX14" fmla="*/ 4095985 w 7000114"/>
              <a:gd name="connsiteY14" fmla="*/ 1278691 h 1278691"/>
              <a:gd name="connsiteX15" fmla="*/ 4366649 w 7000114"/>
              <a:gd name="connsiteY15" fmla="*/ 1103811 h 1278691"/>
              <a:gd name="connsiteX16" fmla="*/ 4366649 w 7000114"/>
              <a:gd name="connsiteY16" fmla="*/ 1097703 h 1278691"/>
              <a:gd name="connsiteX17" fmla="*/ 4463031 w 7000114"/>
              <a:gd name="connsiteY17" fmla="*/ 1051902 h 1278691"/>
              <a:gd name="connsiteX18" fmla="*/ 4726660 w 7000114"/>
              <a:gd name="connsiteY18" fmla="*/ 887017 h 1278691"/>
              <a:gd name="connsiteX19" fmla="*/ 4910919 w 7000114"/>
              <a:gd name="connsiteY19" fmla="*/ 777094 h 1278691"/>
              <a:gd name="connsiteX20" fmla="*/ 5140435 w 7000114"/>
              <a:gd name="connsiteY20" fmla="*/ 961239 h 1278691"/>
              <a:gd name="connsiteX21" fmla="*/ 5630939 w 7000114"/>
              <a:gd name="connsiteY21" fmla="*/ 667171 h 1278691"/>
              <a:gd name="connsiteX22" fmla="*/ 5830900 w 7000114"/>
              <a:gd name="connsiteY22" fmla="*/ 651704 h 1278691"/>
              <a:gd name="connsiteX23" fmla="*/ 6452549 w 7000114"/>
              <a:gd name="connsiteY23" fmla="*/ 144109 h 1278691"/>
              <a:gd name="connsiteX24" fmla="*/ 6828407 w 7000114"/>
              <a:gd name="connsiteY24" fmla="*/ 0 h 1278691"/>
              <a:gd name="connsiteX25" fmla="*/ 7000114 w 7000114"/>
              <a:gd name="connsiteY25" fmla="*/ 337403 h 1278691"/>
              <a:gd name="connsiteX0" fmla="*/ 0 w 7000114"/>
              <a:gd name="connsiteY0" fmla="*/ 558030 h 1278691"/>
              <a:gd name="connsiteX1" fmla="*/ 345507 w 7000114"/>
              <a:gd name="connsiteY1" fmla="*/ 556405 h 1278691"/>
              <a:gd name="connsiteX2" fmla="*/ 647533 w 7000114"/>
              <a:gd name="connsiteY2" fmla="*/ 503373 h 1278691"/>
              <a:gd name="connsiteX3" fmla="*/ 1003704 w 7000114"/>
              <a:gd name="connsiteY3" fmla="*/ 501688 h 1278691"/>
              <a:gd name="connsiteX4" fmla="*/ 1219163 w 7000114"/>
              <a:gd name="connsiteY4" fmla="*/ 591372 h 1278691"/>
              <a:gd name="connsiteX5" fmla="*/ 1809826 w 7000114"/>
              <a:gd name="connsiteY5" fmla="*/ 646663 h 1278691"/>
              <a:gd name="connsiteX6" fmla="*/ 2003789 w 7000114"/>
              <a:gd name="connsiteY6" fmla="*/ 697347 h 1278691"/>
              <a:gd name="connsiteX7" fmla="*/ 2288428 w 7000114"/>
              <a:gd name="connsiteY7" fmla="*/ 743055 h 1278691"/>
              <a:gd name="connsiteX8" fmla="*/ 2554577 w 7000114"/>
              <a:gd name="connsiteY8" fmla="*/ 839405 h 1278691"/>
              <a:gd name="connsiteX9" fmla="*/ 2693704 w 7000114"/>
              <a:gd name="connsiteY9" fmla="*/ 886125 h 1278691"/>
              <a:gd name="connsiteX10" fmla="*/ 3138642 w 7000114"/>
              <a:gd name="connsiteY10" fmla="*/ 995926 h 1278691"/>
              <a:gd name="connsiteX11" fmla="*/ 3385199 w 7000114"/>
              <a:gd name="connsiteY11" fmla="*/ 1014205 h 1278691"/>
              <a:gd name="connsiteX12" fmla="*/ 3590359 w 7000114"/>
              <a:gd name="connsiteY12" fmla="*/ 1051654 h 1278691"/>
              <a:gd name="connsiteX13" fmla="*/ 3810658 w 7000114"/>
              <a:gd name="connsiteY13" fmla="*/ 1008660 h 1278691"/>
              <a:gd name="connsiteX14" fmla="*/ 4095985 w 7000114"/>
              <a:gd name="connsiteY14" fmla="*/ 1278691 h 1278691"/>
              <a:gd name="connsiteX15" fmla="*/ 4366649 w 7000114"/>
              <a:gd name="connsiteY15" fmla="*/ 1103811 h 1278691"/>
              <a:gd name="connsiteX16" fmla="*/ 4366649 w 7000114"/>
              <a:gd name="connsiteY16" fmla="*/ 1097703 h 1278691"/>
              <a:gd name="connsiteX17" fmla="*/ 4463031 w 7000114"/>
              <a:gd name="connsiteY17" fmla="*/ 1051902 h 1278691"/>
              <a:gd name="connsiteX18" fmla="*/ 4726660 w 7000114"/>
              <a:gd name="connsiteY18" fmla="*/ 887017 h 1278691"/>
              <a:gd name="connsiteX19" fmla="*/ 4910919 w 7000114"/>
              <a:gd name="connsiteY19" fmla="*/ 777094 h 1278691"/>
              <a:gd name="connsiteX20" fmla="*/ 5140435 w 7000114"/>
              <a:gd name="connsiteY20" fmla="*/ 961239 h 1278691"/>
              <a:gd name="connsiteX21" fmla="*/ 5585293 w 7000114"/>
              <a:gd name="connsiteY21" fmla="*/ 631128 h 1278691"/>
              <a:gd name="connsiteX22" fmla="*/ 5830900 w 7000114"/>
              <a:gd name="connsiteY22" fmla="*/ 651704 h 1278691"/>
              <a:gd name="connsiteX23" fmla="*/ 6452549 w 7000114"/>
              <a:gd name="connsiteY23" fmla="*/ 144109 h 1278691"/>
              <a:gd name="connsiteX24" fmla="*/ 6828407 w 7000114"/>
              <a:gd name="connsiteY24" fmla="*/ 0 h 1278691"/>
              <a:gd name="connsiteX25" fmla="*/ 7000114 w 7000114"/>
              <a:gd name="connsiteY25" fmla="*/ 337403 h 1278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000114" h="1278691">
                <a:moveTo>
                  <a:pt x="0" y="558030"/>
                </a:moveTo>
                <a:lnTo>
                  <a:pt x="345507" y="556405"/>
                </a:lnTo>
                <a:cubicBezTo>
                  <a:pt x="411661" y="563755"/>
                  <a:pt x="537834" y="512492"/>
                  <a:pt x="647533" y="503373"/>
                </a:cubicBezTo>
                <a:cubicBezTo>
                  <a:pt x="757232" y="494254"/>
                  <a:pt x="908432" y="487022"/>
                  <a:pt x="1003704" y="501688"/>
                </a:cubicBezTo>
                <a:cubicBezTo>
                  <a:pt x="1098976" y="516354"/>
                  <a:pt x="1084809" y="567210"/>
                  <a:pt x="1219163" y="591372"/>
                </a:cubicBezTo>
                <a:cubicBezTo>
                  <a:pt x="1353517" y="615535"/>
                  <a:pt x="1742589" y="644262"/>
                  <a:pt x="1809826" y="646663"/>
                </a:cubicBezTo>
                <a:lnTo>
                  <a:pt x="2003789" y="697347"/>
                </a:lnTo>
                <a:cubicBezTo>
                  <a:pt x="2106544" y="710740"/>
                  <a:pt x="2197575" y="731592"/>
                  <a:pt x="2288428" y="743055"/>
                </a:cubicBezTo>
                <a:lnTo>
                  <a:pt x="2554577" y="839405"/>
                </a:lnTo>
                <a:lnTo>
                  <a:pt x="2693704" y="886125"/>
                </a:lnTo>
                <a:lnTo>
                  <a:pt x="3138642" y="995926"/>
                </a:lnTo>
                <a:cubicBezTo>
                  <a:pt x="3241135" y="1008821"/>
                  <a:pt x="3342742" y="992738"/>
                  <a:pt x="3385199" y="1014205"/>
                </a:cubicBezTo>
                <a:cubicBezTo>
                  <a:pt x="3452756" y="1010348"/>
                  <a:pt x="3505470" y="1031696"/>
                  <a:pt x="3590359" y="1051654"/>
                </a:cubicBezTo>
                <a:cubicBezTo>
                  <a:pt x="3596239" y="1053614"/>
                  <a:pt x="3648283" y="989384"/>
                  <a:pt x="3810658" y="1008660"/>
                </a:cubicBezTo>
                <a:lnTo>
                  <a:pt x="4095985" y="1278691"/>
                </a:lnTo>
                <a:lnTo>
                  <a:pt x="4366649" y="1103811"/>
                </a:lnTo>
                <a:lnTo>
                  <a:pt x="4366649" y="1097703"/>
                </a:lnTo>
                <a:cubicBezTo>
                  <a:pt x="4368066" y="1095158"/>
                  <a:pt x="4422872" y="1071749"/>
                  <a:pt x="4463031" y="1051902"/>
                </a:cubicBezTo>
                <a:cubicBezTo>
                  <a:pt x="4503190" y="1032055"/>
                  <a:pt x="4637366" y="938925"/>
                  <a:pt x="4726660" y="887017"/>
                </a:cubicBezTo>
                <a:cubicBezTo>
                  <a:pt x="4827765" y="839689"/>
                  <a:pt x="4769671" y="818668"/>
                  <a:pt x="4910919" y="777094"/>
                </a:cubicBezTo>
                <a:cubicBezTo>
                  <a:pt x="5052167" y="735520"/>
                  <a:pt x="4993029" y="1021798"/>
                  <a:pt x="5140435" y="961239"/>
                </a:cubicBezTo>
                <a:cubicBezTo>
                  <a:pt x="5397482" y="757365"/>
                  <a:pt x="5217692" y="718972"/>
                  <a:pt x="5585293" y="631128"/>
                </a:cubicBezTo>
                <a:cubicBezTo>
                  <a:pt x="5737439" y="579063"/>
                  <a:pt x="5829010" y="653739"/>
                  <a:pt x="5830900" y="651704"/>
                </a:cubicBezTo>
                <a:cubicBezTo>
                  <a:pt x="5895154" y="622188"/>
                  <a:pt x="6301364" y="204160"/>
                  <a:pt x="6452549" y="144109"/>
                </a:cubicBezTo>
                <a:cubicBezTo>
                  <a:pt x="6652869" y="74898"/>
                  <a:pt x="6333275" y="41730"/>
                  <a:pt x="6828407" y="0"/>
                </a:cubicBezTo>
                <a:lnTo>
                  <a:pt x="7000114" y="337403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6815904" y="4308198"/>
            <a:ext cx="141181" cy="35964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689634" y="3859280"/>
            <a:ext cx="19050" cy="2286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1979451" y="3878086"/>
            <a:ext cx="1052001" cy="462831"/>
          </a:xfrm>
          <a:custGeom>
            <a:avLst/>
            <a:gdLst>
              <a:gd name="connsiteX0" fmla="*/ 0 w 951055"/>
              <a:gd name="connsiteY0" fmla="*/ 77216 h 434848"/>
              <a:gd name="connsiteX1" fmla="*/ 20320 w 951055"/>
              <a:gd name="connsiteY1" fmla="*/ 73152 h 434848"/>
              <a:gd name="connsiteX2" fmla="*/ 24384 w 951055"/>
              <a:gd name="connsiteY2" fmla="*/ 60960 h 434848"/>
              <a:gd name="connsiteX3" fmla="*/ 16256 w 951055"/>
              <a:gd name="connsiteY3" fmla="*/ 8128 h 434848"/>
              <a:gd name="connsiteX4" fmla="*/ 28448 w 951055"/>
              <a:gd name="connsiteY4" fmla="*/ 4064 h 434848"/>
              <a:gd name="connsiteX5" fmla="*/ 97536 w 951055"/>
              <a:gd name="connsiteY5" fmla="*/ 16256 h 434848"/>
              <a:gd name="connsiteX6" fmla="*/ 158496 w 951055"/>
              <a:gd name="connsiteY6" fmla="*/ 24384 h 434848"/>
              <a:gd name="connsiteX7" fmla="*/ 178816 w 951055"/>
              <a:gd name="connsiteY7" fmla="*/ 20320 h 434848"/>
              <a:gd name="connsiteX8" fmla="*/ 195072 w 951055"/>
              <a:gd name="connsiteY8" fmla="*/ 16256 h 434848"/>
              <a:gd name="connsiteX9" fmla="*/ 256032 w 951055"/>
              <a:gd name="connsiteY9" fmla="*/ 8128 h 434848"/>
              <a:gd name="connsiteX10" fmla="*/ 304800 w 951055"/>
              <a:gd name="connsiteY10" fmla="*/ 0 h 434848"/>
              <a:gd name="connsiteX11" fmla="*/ 524256 w 951055"/>
              <a:gd name="connsiteY11" fmla="*/ 8128 h 434848"/>
              <a:gd name="connsiteX12" fmla="*/ 564896 w 951055"/>
              <a:gd name="connsiteY12" fmla="*/ 16256 h 434848"/>
              <a:gd name="connsiteX13" fmla="*/ 589280 w 951055"/>
              <a:gd name="connsiteY13" fmla="*/ 20320 h 434848"/>
              <a:gd name="connsiteX14" fmla="*/ 613664 w 951055"/>
              <a:gd name="connsiteY14" fmla="*/ 28448 h 434848"/>
              <a:gd name="connsiteX15" fmla="*/ 658368 w 951055"/>
              <a:gd name="connsiteY15" fmla="*/ 32512 h 434848"/>
              <a:gd name="connsiteX16" fmla="*/ 686816 w 951055"/>
              <a:gd name="connsiteY16" fmla="*/ 36576 h 434848"/>
              <a:gd name="connsiteX17" fmla="*/ 723392 w 951055"/>
              <a:gd name="connsiteY17" fmla="*/ 40640 h 434848"/>
              <a:gd name="connsiteX18" fmla="*/ 772160 w 951055"/>
              <a:gd name="connsiteY18" fmla="*/ 48768 h 434848"/>
              <a:gd name="connsiteX19" fmla="*/ 796544 w 951055"/>
              <a:gd name="connsiteY19" fmla="*/ 52832 h 434848"/>
              <a:gd name="connsiteX20" fmla="*/ 808736 w 951055"/>
              <a:gd name="connsiteY20" fmla="*/ 56896 h 434848"/>
              <a:gd name="connsiteX21" fmla="*/ 820928 w 951055"/>
              <a:gd name="connsiteY21" fmla="*/ 65024 h 434848"/>
              <a:gd name="connsiteX22" fmla="*/ 861568 w 951055"/>
              <a:gd name="connsiteY22" fmla="*/ 69088 h 434848"/>
              <a:gd name="connsiteX23" fmla="*/ 906272 w 951055"/>
              <a:gd name="connsiteY23" fmla="*/ 77216 h 434848"/>
              <a:gd name="connsiteX24" fmla="*/ 930656 w 951055"/>
              <a:gd name="connsiteY24" fmla="*/ 85344 h 434848"/>
              <a:gd name="connsiteX25" fmla="*/ 942848 w 951055"/>
              <a:gd name="connsiteY25" fmla="*/ 89408 h 434848"/>
              <a:gd name="connsiteX26" fmla="*/ 950976 w 951055"/>
              <a:gd name="connsiteY26" fmla="*/ 113792 h 434848"/>
              <a:gd name="connsiteX27" fmla="*/ 946912 w 951055"/>
              <a:gd name="connsiteY27" fmla="*/ 154432 h 434848"/>
              <a:gd name="connsiteX28" fmla="*/ 934720 w 951055"/>
              <a:gd name="connsiteY28" fmla="*/ 178816 h 434848"/>
              <a:gd name="connsiteX29" fmla="*/ 926592 w 951055"/>
              <a:gd name="connsiteY29" fmla="*/ 203200 h 434848"/>
              <a:gd name="connsiteX30" fmla="*/ 914400 w 951055"/>
              <a:gd name="connsiteY30" fmla="*/ 227584 h 434848"/>
              <a:gd name="connsiteX31" fmla="*/ 910336 w 951055"/>
              <a:gd name="connsiteY31" fmla="*/ 256032 h 434848"/>
              <a:gd name="connsiteX32" fmla="*/ 906272 w 951055"/>
              <a:gd name="connsiteY32" fmla="*/ 288544 h 434848"/>
              <a:gd name="connsiteX33" fmla="*/ 902208 w 951055"/>
              <a:gd name="connsiteY33" fmla="*/ 304800 h 434848"/>
              <a:gd name="connsiteX34" fmla="*/ 898144 w 951055"/>
              <a:gd name="connsiteY34" fmla="*/ 382016 h 434848"/>
              <a:gd name="connsiteX35" fmla="*/ 894080 w 951055"/>
              <a:gd name="connsiteY35" fmla="*/ 402336 h 434848"/>
              <a:gd name="connsiteX36" fmla="*/ 890016 w 951055"/>
              <a:gd name="connsiteY36" fmla="*/ 414528 h 434848"/>
              <a:gd name="connsiteX37" fmla="*/ 890016 w 951055"/>
              <a:gd name="connsiteY37" fmla="*/ 434848 h 434848"/>
              <a:gd name="connsiteX0" fmla="*/ 0 w 951055"/>
              <a:gd name="connsiteY0" fmla="*/ 73192 h 430824"/>
              <a:gd name="connsiteX1" fmla="*/ 20320 w 951055"/>
              <a:gd name="connsiteY1" fmla="*/ 69128 h 430824"/>
              <a:gd name="connsiteX2" fmla="*/ 24384 w 951055"/>
              <a:gd name="connsiteY2" fmla="*/ 56936 h 430824"/>
              <a:gd name="connsiteX3" fmla="*/ 16256 w 951055"/>
              <a:gd name="connsiteY3" fmla="*/ 4104 h 430824"/>
              <a:gd name="connsiteX4" fmla="*/ 28448 w 951055"/>
              <a:gd name="connsiteY4" fmla="*/ 40 h 430824"/>
              <a:gd name="connsiteX5" fmla="*/ 97536 w 951055"/>
              <a:gd name="connsiteY5" fmla="*/ 12232 h 430824"/>
              <a:gd name="connsiteX6" fmla="*/ 158496 w 951055"/>
              <a:gd name="connsiteY6" fmla="*/ 20360 h 430824"/>
              <a:gd name="connsiteX7" fmla="*/ 178816 w 951055"/>
              <a:gd name="connsiteY7" fmla="*/ 16296 h 430824"/>
              <a:gd name="connsiteX8" fmla="*/ 195072 w 951055"/>
              <a:gd name="connsiteY8" fmla="*/ 12232 h 430824"/>
              <a:gd name="connsiteX9" fmla="*/ 256032 w 951055"/>
              <a:gd name="connsiteY9" fmla="*/ 4104 h 430824"/>
              <a:gd name="connsiteX10" fmla="*/ 524256 w 951055"/>
              <a:gd name="connsiteY10" fmla="*/ 4104 h 430824"/>
              <a:gd name="connsiteX11" fmla="*/ 564896 w 951055"/>
              <a:gd name="connsiteY11" fmla="*/ 12232 h 430824"/>
              <a:gd name="connsiteX12" fmla="*/ 589280 w 951055"/>
              <a:gd name="connsiteY12" fmla="*/ 16296 h 430824"/>
              <a:gd name="connsiteX13" fmla="*/ 613664 w 951055"/>
              <a:gd name="connsiteY13" fmla="*/ 24424 h 430824"/>
              <a:gd name="connsiteX14" fmla="*/ 658368 w 951055"/>
              <a:gd name="connsiteY14" fmla="*/ 28488 h 430824"/>
              <a:gd name="connsiteX15" fmla="*/ 686816 w 951055"/>
              <a:gd name="connsiteY15" fmla="*/ 32552 h 430824"/>
              <a:gd name="connsiteX16" fmla="*/ 723392 w 951055"/>
              <a:gd name="connsiteY16" fmla="*/ 36616 h 430824"/>
              <a:gd name="connsiteX17" fmla="*/ 772160 w 951055"/>
              <a:gd name="connsiteY17" fmla="*/ 44744 h 430824"/>
              <a:gd name="connsiteX18" fmla="*/ 796544 w 951055"/>
              <a:gd name="connsiteY18" fmla="*/ 48808 h 430824"/>
              <a:gd name="connsiteX19" fmla="*/ 808736 w 951055"/>
              <a:gd name="connsiteY19" fmla="*/ 52872 h 430824"/>
              <a:gd name="connsiteX20" fmla="*/ 820928 w 951055"/>
              <a:gd name="connsiteY20" fmla="*/ 61000 h 430824"/>
              <a:gd name="connsiteX21" fmla="*/ 861568 w 951055"/>
              <a:gd name="connsiteY21" fmla="*/ 65064 h 430824"/>
              <a:gd name="connsiteX22" fmla="*/ 906272 w 951055"/>
              <a:gd name="connsiteY22" fmla="*/ 73192 h 430824"/>
              <a:gd name="connsiteX23" fmla="*/ 930656 w 951055"/>
              <a:gd name="connsiteY23" fmla="*/ 81320 h 430824"/>
              <a:gd name="connsiteX24" fmla="*/ 942848 w 951055"/>
              <a:gd name="connsiteY24" fmla="*/ 85384 h 430824"/>
              <a:gd name="connsiteX25" fmla="*/ 950976 w 951055"/>
              <a:gd name="connsiteY25" fmla="*/ 109768 h 430824"/>
              <a:gd name="connsiteX26" fmla="*/ 946912 w 951055"/>
              <a:gd name="connsiteY26" fmla="*/ 150408 h 430824"/>
              <a:gd name="connsiteX27" fmla="*/ 934720 w 951055"/>
              <a:gd name="connsiteY27" fmla="*/ 174792 h 430824"/>
              <a:gd name="connsiteX28" fmla="*/ 926592 w 951055"/>
              <a:gd name="connsiteY28" fmla="*/ 199176 h 430824"/>
              <a:gd name="connsiteX29" fmla="*/ 914400 w 951055"/>
              <a:gd name="connsiteY29" fmla="*/ 223560 h 430824"/>
              <a:gd name="connsiteX30" fmla="*/ 910336 w 951055"/>
              <a:gd name="connsiteY30" fmla="*/ 252008 h 430824"/>
              <a:gd name="connsiteX31" fmla="*/ 906272 w 951055"/>
              <a:gd name="connsiteY31" fmla="*/ 284520 h 430824"/>
              <a:gd name="connsiteX32" fmla="*/ 902208 w 951055"/>
              <a:gd name="connsiteY32" fmla="*/ 300776 h 430824"/>
              <a:gd name="connsiteX33" fmla="*/ 898144 w 951055"/>
              <a:gd name="connsiteY33" fmla="*/ 377992 h 430824"/>
              <a:gd name="connsiteX34" fmla="*/ 894080 w 951055"/>
              <a:gd name="connsiteY34" fmla="*/ 398312 h 430824"/>
              <a:gd name="connsiteX35" fmla="*/ 890016 w 951055"/>
              <a:gd name="connsiteY35" fmla="*/ 410504 h 430824"/>
              <a:gd name="connsiteX36" fmla="*/ 890016 w 951055"/>
              <a:gd name="connsiteY36" fmla="*/ 430824 h 430824"/>
              <a:gd name="connsiteX0" fmla="*/ 0 w 951055"/>
              <a:gd name="connsiteY0" fmla="*/ 73192 h 430824"/>
              <a:gd name="connsiteX1" fmla="*/ 20320 w 951055"/>
              <a:gd name="connsiteY1" fmla="*/ 69128 h 430824"/>
              <a:gd name="connsiteX2" fmla="*/ 24384 w 951055"/>
              <a:gd name="connsiteY2" fmla="*/ 56936 h 430824"/>
              <a:gd name="connsiteX3" fmla="*/ 16256 w 951055"/>
              <a:gd name="connsiteY3" fmla="*/ 4104 h 430824"/>
              <a:gd name="connsiteX4" fmla="*/ 28448 w 951055"/>
              <a:gd name="connsiteY4" fmla="*/ 40 h 430824"/>
              <a:gd name="connsiteX5" fmla="*/ 97536 w 951055"/>
              <a:gd name="connsiteY5" fmla="*/ 12232 h 430824"/>
              <a:gd name="connsiteX6" fmla="*/ 158496 w 951055"/>
              <a:gd name="connsiteY6" fmla="*/ 20360 h 430824"/>
              <a:gd name="connsiteX7" fmla="*/ 178816 w 951055"/>
              <a:gd name="connsiteY7" fmla="*/ 16296 h 430824"/>
              <a:gd name="connsiteX8" fmla="*/ 195072 w 951055"/>
              <a:gd name="connsiteY8" fmla="*/ 12232 h 430824"/>
              <a:gd name="connsiteX9" fmla="*/ 256032 w 951055"/>
              <a:gd name="connsiteY9" fmla="*/ 4104 h 430824"/>
              <a:gd name="connsiteX10" fmla="*/ 524256 w 951055"/>
              <a:gd name="connsiteY10" fmla="*/ 4104 h 430824"/>
              <a:gd name="connsiteX11" fmla="*/ 564896 w 951055"/>
              <a:gd name="connsiteY11" fmla="*/ 12232 h 430824"/>
              <a:gd name="connsiteX12" fmla="*/ 589280 w 951055"/>
              <a:gd name="connsiteY12" fmla="*/ 16296 h 430824"/>
              <a:gd name="connsiteX13" fmla="*/ 613664 w 951055"/>
              <a:gd name="connsiteY13" fmla="*/ 24424 h 430824"/>
              <a:gd name="connsiteX14" fmla="*/ 658368 w 951055"/>
              <a:gd name="connsiteY14" fmla="*/ 28488 h 430824"/>
              <a:gd name="connsiteX15" fmla="*/ 686816 w 951055"/>
              <a:gd name="connsiteY15" fmla="*/ 32552 h 430824"/>
              <a:gd name="connsiteX16" fmla="*/ 723392 w 951055"/>
              <a:gd name="connsiteY16" fmla="*/ 36616 h 430824"/>
              <a:gd name="connsiteX17" fmla="*/ 772160 w 951055"/>
              <a:gd name="connsiteY17" fmla="*/ 44744 h 430824"/>
              <a:gd name="connsiteX18" fmla="*/ 796544 w 951055"/>
              <a:gd name="connsiteY18" fmla="*/ 48808 h 430824"/>
              <a:gd name="connsiteX19" fmla="*/ 808736 w 951055"/>
              <a:gd name="connsiteY19" fmla="*/ 52872 h 430824"/>
              <a:gd name="connsiteX20" fmla="*/ 861568 w 951055"/>
              <a:gd name="connsiteY20" fmla="*/ 65064 h 430824"/>
              <a:gd name="connsiteX21" fmla="*/ 906272 w 951055"/>
              <a:gd name="connsiteY21" fmla="*/ 73192 h 430824"/>
              <a:gd name="connsiteX22" fmla="*/ 930656 w 951055"/>
              <a:gd name="connsiteY22" fmla="*/ 81320 h 430824"/>
              <a:gd name="connsiteX23" fmla="*/ 942848 w 951055"/>
              <a:gd name="connsiteY23" fmla="*/ 85384 h 430824"/>
              <a:gd name="connsiteX24" fmla="*/ 950976 w 951055"/>
              <a:gd name="connsiteY24" fmla="*/ 109768 h 430824"/>
              <a:gd name="connsiteX25" fmla="*/ 946912 w 951055"/>
              <a:gd name="connsiteY25" fmla="*/ 150408 h 430824"/>
              <a:gd name="connsiteX26" fmla="*/ 934720 w 951055"/>
              <a:gd name="connsiteY26" fmla="*/ 174792 h 430824"/>
              <a:gd name="connsiteX27" fmla="*/ 926592 w 951055"/>
              <a:gd name="connsiteY27" fmla="*/ 199176 h 430824"/>
              <a:gd name="connsiteX28" fmla="*/ 914400 w 951055"/>
              <a:gd name="connsiteY28" fmla="*/ 223560 h 430824"/>
              <a:gd name="connsiteX29" fmla="*/ 910336 w 951055"/>
              <a:gd name="connsiteY29" fmla="*/ 252008 h 430824"/>
              <a:gd name="connsiteX30" fmla="*/ 906272 w 951055"/>
              <a:gd name="connsiteY30" fmla="*/ 284520 h 430824"/>
              <a:gd name="connsiteX31" fmla="*/ 902208 w 951055"/>
              <a:gd name="connsiteY31" fmla="*/ 300776 h 430824"/>
              <a:gd name="connsiteX32" fmla="*/ 898144 w 951055"/>
              <a:gd name="connsiteY32" fmla="*/ 377992 h 430824"/>
              <a:gd name="connsiteX33" fmla="*/ 894080 w 951055"/>
              <a:gd name="connsiteY33" fmla="*/ 398312 h 430824"/>
              <a:gd name="connsiteX34" fmla="*/ 890016 w 951055"/>
              <a:gd name="connsiteY34" fmla="*/ 410504 h 430824"/>
              <a:gd name="connsiteX35" fmla="*/ 890016 w 951055"/>
              <a:gd name="connsiteY35" fmla="*/ 430824 h 430824"/>
              <a:gd name="connsiteX0" fmla="*/ 0 w 951055"/>
              <a:gd name="connsiteY0" fmla="*/ 71380 h 429012"/>
              <a:gd name="connsiteX1" fmla="*/ 20320 w 951055"/>
              <a:gd name="connsiteY1" fmla="*/ 67316 h 429012"/>
              <a:gd name="connsiteX2" fmla="*/ 24384 w 951055"/>
              <a:gd name="connsiteY2" fmla="*/ 55124 h 429012"/>
              <a:gd name="connsiteX3" fmla="*/ 16256 w 951055"/>
              <a:gd name="connsiteY3" fmla="*/ 2292 h 429012"/>
              <a:gd name="connsiteX4" fmla="*/ 97536 w 951055"/>
              <a:gd name="connsiteY4" fmla="*/ 10420 h 429012"/>
              <a:gd name="connsiteX5" fmla="*/ 158496 w 951055"/>
              <a:gd name="connsiteY5" fmla="*/ 18548 h 429012"/>
              <a:gd name="connsiteX6" fmla="*/ 178816 w 951055"/>
              <a:gd name="connsiteY6" fmla="*/ 14484 h 429012"/>
              <a:gd name="connsiteX7" fmla="*/ 195072 w 951055"/>
              <a:gd name="connsiteY7" fmla="*/ 10420 h 429012"/>
              <a:gd name="connsiteX8" fmla="*/ 256032 w 951055"/>
              <a:gd name="connsiteY8" fmla="*/ 2292 h 429012"/>
              <a:gd name="connsiteX9" fmla="*/ 524256 w 951055"/>
              <a:gd name="connsiteY9" fmla="*/ 2292 h 429012"/>
              <a:gd name="connsiteX10" fmla="*/ 564896 w 951055"/>
              <a:gd name="connsiteY10" fmla="*/ 10420 h 429012"/>
              <a:gd name="connsiteX11" fmla="*/ 589280 w 951055"/>
              <a:gd name="connsiteY11" fmla="*/ 14484 h 429012"/>
              <a:gd name="connsiteX12" fmla="*/ 613664 w 951055"/>
              <a:gd name="connsiteY12" fmla="*/ 22612 h 429012"/>
              <a:gd name="connsiteX13" fmla="*/ 658368 w 951055"/>
              <a:gd name="connsiteY13" fmla="*/ 26676 h 429012"/>
              <a:gd name="connsiteX14" fmla="*/ 686816 w 951055"/>
              <a:gd name="connsiteY14" fmla="*/ 30740 h 429012"/>
              <a:gd name="connsiteX15" fmla="*/ 723392 w 951055"/>
              <a:gd name="connsiteY15" fmla="*/ 34804 h 429012"/>
              <a:gd name="connsiteX16" fmla="*/ 772160 w 951055"/>
              <a:gd name="connsiteY16" fmla="*/ 42932 h 429012"/>
              <a:gd name="connsiteX17" fmla="*/ 796544 w 951055"/>
              <a:gd name="connsiteY17" fmla="*/ 46996 h 429012"/>
              <a:gd name="connsiteX18" fmla="*/ 808736 w 951055"/>
              <a:gd name="connsiteY18" fmla="*/ 51060 h 429012"/>
              <a:gd name="connsiteX19" fmla="*/ 861568 w 951055"/>
              <a:gd name="connsiteY19" fmla="*/ 63252 h 429012"/>
              <a:gd name="connsiteX20" fmla="*/ 906272 w 951055"/>
              <a:gd name="connsiteY20" fmla="*/ 71380 h 429012"/>
              <a:gd name="connsiteX21" fmla="*/ 930656 w 951055"/>
              <a:gd name="connsiteY21" fmla="*/ 79508 h 429012"/>
              <a:gd name="connsiteX22" fmla="*/ 942848 w 951055"/>
              <a:gd name="connsiteY22" fmla="*/ 83572 h 429012"/>
              <a:gd name="connsiteX23" fmla="*/ 950976 w 951055"/>
              <a:gd name="connsiteY23" fmla="*/ 107956 h 429012"/>
              <a:gd name="connsiteX24" fmla="*/ 946912 w 951055"/>
              <a:gd name="connsiteY24" fmla="*/ 148596 h 429012"/>
              <a:gd name="connsiteX25" fmla="*/ 934720 w 951055"/>
              <a:gd name="connsiteY25" fmla="*/ 172980 h 429012"/>
              <a:gd name="connsiteX26" fmla="*/ 926592 w 951055"/>
              <a:gd name="connsiteY26" fmla="*/ 197364 h 429012"/>
              <a:gd name="connsiteX27" fmla="*/ 914400 w 951055"/>
              <a:gd name="connsiteY27" fmla="*/ 221748 h 429012"/>
              <a:gd name="connsiteX28" fmla="*/ 910336 w 951055"/>
              <a:gd name="connsiteY28" fmla="*/ 250196 h 429012"/>
              <a:gd name="connsiteX29" fmla="*/ 906272 w 951055"/>
              <a:gd name="connsiteY29" fmla="*/ 282708 h 429012"/>
              <a:gd name="connsiteX30" fmla="*/ 902208 w 951055"/>
              <a:gd name="connsiteY30" fmla="*/ 298964 h 429012"/>
              <a:gd name="connsiteX31" fmla="*/ 898144 w 951055"/>
              <a:gd name="connsiteY31" fmla="*/ 376180 h 429012"/>
              <a:gd name="connsiteX32" fmla="*/ 894080 w 951055"/>
              <a:gd name="connsiteY32" fmla="*/ 396500 h 429012"/>
              <a:gd name="connsiteX33" fmla="*/ 890016 w 951055"/>
              <a:gd name="connsiteY33" fmla="*/ 408692 h 429012"/>
              <a:gd name="connsiteX34" fmla="*/ 890016 w 951055"/>
              <a:gd name="connsiteY34" fmla="*/ 429012 h 429012"/>
              <a:gd name="connsiteX0" fmla="*/ 0 w 951055"/>
              <a:gd name="connsiteY0" fmla="*/ 71380 h 429012"/>
              <a:gd name="connsiteX1" fmla="*/ 24384 w 951055"/>
              <a:gd name="connsiteY1" fmla="*/ 55124 h 429012"/>
              <a:gd name="connsiteX2" fmla="*/ 16256 w 951055"/>
              <a:gd name="connsiteY2" fmla="*/ 2292 h 429012"/>
              <a:gd name="connsiteX3" fmla="*/ 97536 w 951055"/>
              <a:gd name="connsiteY3" fmla="*/ 10420 h 429012"/>
              <a:gd name="connsiteX4" fmla="*/ 158496 w 951055"/>
              <a:gd name="connsiteY4" fmla="*/ 18548 h 429012"/>
              <a:gd name="connsiteX5" fmla="*/ 178816 w 951055"/>
              <a:gd name="connsiteY5" fmla="*/ 14484 h 429012"/>
              <a:gd name="connsiteX6" fmla="*/ 195072 w 951055"/>
              <a:gd name="connsiteY6" fmla="*/ 10420 h 429012"/>
              <a:gd name="connsiteX7" fmla="*/ 256032 w 951055"/>
              <a:gd name="connsiteY7" fmla="*/ 2292 h 429012"/>
              <a:gd name="connsiteX8" fmla="*/ 524256 w 951055"/>
              <a:gd name="connsiteY8" fmla="*/ 2292 h 429012"/>
              <a:gd name="connsiteX9" fmla="*/ 564896 w 951055"/>
              <a:gd name="connsiteY9" fmla="*/ 10420 h 429012"/>
              <a:gd name="connsiteX10" fmla="*/ 589280 w 951055"/>
              <a:gd name="connsiteY10" fmla="*/ 14484 h 429012"/>
              <a:gd name="connsiteX11" fmla="*/ 613664 w 951055"/>
              <a:gd name="connsiteY11" fmla="*/ 22612 h 429012"/>
              <a:gd name="connsiteX12" fmla="*/ 658368 w 951055"/>
              <a:gd name="connsiteY12" fmla="*/ 26676 h 429012"/>
              <a:gd name="connsiteX13" fmla="*/ 686816 w 951055"/>
              <a:gd name="connsiteY13" fmla="*/ 30740 h 429012"/>
              <a:gd name="connsiteX14" fmla="*/ 723392 w 951055"/>
              <a:gd name="connsiteY14" fmla="*/ 34804 h 429012"/>
              <a:gd name="connsiteX15" fmla="*/ 772160 w 951055"/>
              <a:gd name="connsiteY15" fmla="*/ 42932 h 429012"/>
              <a:gd name="connsiteX16" fmla="*/ 796544 w 951055"/>
              <a:gd name="connsiteY16" fmla="*/ 46996 h 429012"/>
              <a:gd name="connsiteX17" fmla="*/ 808736 w 951055"/>
              <a:gd name="connsiteY17" fmla="*/ 51060 h 429012"/>
              <a:gd name="connsiteX18" fmla="*/ 861568 w 951055"/>
              <a:gd name="connsiteY18" fmla="*/ 63252 h 429012"/>
              <a:gd name="connsiteX19" fmla="*/ 906272 w 951055"/>
              <a:gd name="connsiteY19" fmla="*/ 71380 h 429012"/>
              <a:gd name="connsiteX20" fmla="*/ 930656 w 951055"/>
              <a:gd name="connsiteY20" fmla="*/ 79508 h 429012"/>
              <a:gd name="connsiteX21" fmla="*/ 942848 w 951055"/>
              <a:gd name="connsiteY21" fmla="*/ 83572 h 429012"/>
              <a:gd name="connsiteX22" fmla="*/ 950976 w 951055"/>
              <a:gd name="connsiteY22" fmla="*/ 107956 h 429012"/>
              <a:gd name="connsiteX23" fmla="*/ 946912 w 951055"/>
              <a:gd name="connsiteY23" fmla="*/ 148596 h 429012"/>
              <a:gd name="connsiteX24" fmla="*/ 934720 w 951055"/>
              <a:gd name="connsiteY24" fmla="*/ 172980 h 429012"/>
              <a:gd name="connsiteX25" fmla="*/ 926592 w 951055"/>
              <a:gd name="connsiteY25" fmla="*/ 197364 h 429012"/>
              <a:gd name="connsiteX26" fmla="*/ 914400 w 951055"/>
              <a:gd name="connsiteY26" fmla="*/ 221748 h 429012"/>
              <a:gd name="connsiteX27" fmla="*/ 910336 w 951055"/>
              <a:gd name="connsiteY27" fmla="*/ 250196 h 429012"/>
              <a:gd name="connsiteX28" fmla="*/ 906272 w 951055"/>
              <a:gd name="connsiteY28" fmla="*/ 282708 h 429012"/>
              <a:gd name="connsiteX29" fmla="*/ 902208 w 951055"/>
              <a:gd name="connsiteY29" fmla="*/ 298964 h 429012"/>
              <a:gd name="connsiteX30" fmla="*/ 898144 w 951055"/>
              <a:gd name="connsiteY30" fmla="*/ 376180 h 429012"/>
              <a:gd name="connsiteX31" fmla="*/ 894080 w 951055"/>
              <a:gd name="connsiteY31" fmla="*/ 396500 h 429012"/>
              <a:gd name="connsiteX32" fmla="*/ 890016 w 951055"/>
              <a:gd name="connsiteY32" fmla="*/ 408692 h 429012"/>
              <a:gd name="connsiteX33" fmla="*/ 890016 w 951055"/>
              <a:gd name="connsiteY33" fmla="*/ 429012 h 429012"/>
              <a:gd name="connsiteX0" fmla="*/ 0 w 951055"/>
              <a:gd name="connsiteY0" fmla="*/ 72489 h 430121"/>
              <a:gd name="connsiteX1" fmla="*/ 16256 w 951055"/>
              <a:gd name="connsiteY1" fmla="*/ 3401 h 430121"/>
              <a:gd name="connsiteX2" fmla="*/ 97536 w 951055"/>
              <a:gd name="connsiteY2" fmla="*/ 11529 h 430121"/>
              <a:gd name="connsiteX3" fmla="*/ 158496 w 951055"/>
              <a:gd name="connsiteY3" fmla="*/ 19657 h 430121"/>
              <a:gd name="connsiteX4" fmla="*/ 178816 w 951055"/>
              <a:gd name="connsiteY4" fmla="*/ 15593 h 430121"/>
              <a:gd name="connsiteX5" fmla="*/ 195072 w 951055"/>
              <a:gd name="connsiteY5" fmla="*/ 11529 h 430121"/>
              <a:gd name="connsiteX6" fmla="*/ 256032 w 951055"/>
              <a:gd name="connsiteY6" fmla="*/ 3401 h 430121"/>
              <a:gd name="connsiteX7" fmla="*/ 524256 w 951055"/>
              <a:gd name="connsiteY7" fmla="*/ 3401 h 430121"/>
              <a:gd name="connsiteX8" fmla="*/ 564896 w 951055"/>
              <a:gd name="connsiteY8" fmla="*/ 11529 h 430121"/>
              <a:gd name="connsiteX9" fmla="*/ 589280 w 951055"/>
              <a:gd name="connsiteY9" fmla="*/ 15593 h 430121"/>
              <a:gd name="connsiteX10" fmla="*/ 613664 w 951055"/>
              <a:gd name="connsiteY10" fmla="*/ 23721 h 430121"/>
              <a:gd name="connsiteX11" fmla="*/ 658368 w 951055"/>
              <a:gd name="connsiteY11" fmla="*/ 27785 h 430121"/>
              <a:gd name="connsiteX12" fmla="*/ 686816 w 951055"/>
              <a:gd name="connsiteY12" fmla="*/ 31849 h 430121"/>
              <a:gd name="connsiteX13" fmla="*/ 723392 w 951055"/>
              <a:gd name="connsiteY13" fmla="*/ 35913 h 430121"/>
              <a:gd name="connsiteX14" fmla="*/ 772160 w 951055"/>
              <a:gd name="connsiteY14" fmla="*/ 44041 h 430121"/>
              <a:gd name="connsiteX15" fmla="*/ 796544 w 951055"/>
              <a:gd name="connsiteY15" fmla="*/ 48105 h 430121"/>
              <a:gd name="connsiteX16" fmla="*/ 808736 w 951055"/>
              <a:gd name="connsiteY16" fmla="*/ 52169 h 430121"/>
              <a:gd name="connsiteX17" fmla="*/ 861568 w 951055"/>
              <a:gd name="connsiteY17" fmla="*/ 64361 h 430121"/>
              <a:gd name="connsiteX18" fmla="*/ 906272 w 951055"/>
              <a:gd name="connsiteY18" fmla="*/ 72489 h 430121"/>
              <a:gd name="connsiteX19" fmla="*/ 930656 w 951055"/>
              <a:gd name="connsiteY19" fmla="*/ 80617 h 430121"/>
              <a:gd name="connsiteX20" fmla="*/ 942848 w 951055"/>
              <a:gd name="connsiteY20" fmla="*/ 84681 h 430121"/>
              <a:gd name="connsiteX21" fmla="*/ 950976 w 951055"/>
              <a:gd name="connsiteY21" fmla="*/ 109065 h 430121"/>
              <a:gd name="connsiteX22" fmla="*/ 946912 w 951055"/>
              <a:gd name="connsiteY22" fmla="*/ 149705 h 430121"/>
              <a:gd name="connsiteX23" fmla="*/ 934720 w 951055"/>
              <a:gd name="connsiteY23" fmla="*/ 174089 h 430121"/>
              <a:gd name="connsiteX24" fmla="*/ 926592 w 951055"/>
              <a:gd name="connsiteY24" fmla="*/ 198473 h 430121"/>
              <a:gd name="connsiteX25" fmla="*/ 914400 w 951055"/>
              <a:gd name="connsiteY25" fmla="*/ 222857 h 430121"/>
              <a:gd name="connsiteX26" fmla="*/ 910336 w 951055"/>
              <a:gd name="connsiteY26" fmla="*/ 251305 h 430121"/>
              <a:gd name="connsiteX27" fmla="*/ 906272 w 951055"/>
              <a:gd name="connsiteY27" fmla="*/ 283817 h 430121"/>
              <a:gd name="connsiteX28" fmla="*/ 902208 w 951055"/>
              <a:gd name="connsiteY28" fmla="*/ 300073 h 430121"/>
              <a:gd name="connsiteX29" fmla="*/ 898144 w 951055"/>
              <a:gd name="connsiteY29" fmla="*/ 377289 h 430121"/>
              <a:gd name="connsiteX30" fmla="*/ 894080 w 951055"/>
              <a:gd name="connsiteY30" fmla="*/ 397609 h 430121"/>
              <a:gd name="connsiteX31" fmla="*/ 890016 w 951055"/>
              <a:gd name="connsiteY31" fmla="*/ 409801 h 430121"/>
              <a:gd name="connsiteX32" fmla="*/ 890016 w 951055"/>
              <a:gd name="connsiteY32" fmla="*/ 430121 h 430121"/>
              <a:gd name="connsiteX0" fmla="*/ 0 w 951055"/>
              <a:gd name="connsiteY0" fmla="*/ 72489 h 430121"/>
              <a:gd name="connsiteX1" fmla="*/ 16256 w 951055"/>
              <a:gd name="connsiteY1" fmla="*/ 3401 h 430121"/>
              <a:gd name="connsiteX2" fmla="*/ 97536 w 951055"/>
              <a:gd name="connsiteY2" fmla="*/ 11529 h 430121"/>
              <a:gd name="connsiteX3" fmla="*/ 158496 w 951055"/>
              <a:gd name="connsiteY3" fmla="*/ 19657 h 430121"/>
              <a:gd name="connsiteX4" fmla="*/ 178816 w 951055"/>
              <a:gd name="connsiteY4" fmla="*/ 15593 h 430121"/>
              <a:gd name="connsiteX5" fmla="*/ 256032 w 951055"/>
              <a:gd name="connsiteY5" fmla="*/ 3401 h 430121"/>
              <a:gd name="connsiteX6" fmla="*/ 524256 w 951055"/>
              <a:gd name="connsiteY6" fmla="*/ 3401 h 430121"/>
              <a:gd name="connsiteX7" fmla="*/ 564896 w 951055"/>
              <a:gd name="connsiteY7" fmla="*/ 11529 h 430121"/>
              <a:gd name="connsiteX8" fmla="*/ 589280 w 951055"/>
              <a:gd name="connsiteY8" fmla="*/ 15593 h 430121"/>
              <a:gd name="connsiteX9" fmla="*/ 613664 w 951055"/>
              <a:gd name="connsiteY9" fmla="*/ 23721 h 430121"/>
              <a:gd name="connsiteX10" fmla="*/ 658368 w 951055"/>
              <a:gd name="connsiteY10" fmla="*/ 27785 h 430121"/>
              <a:gd name="connsiteX11" fmla="*/ 686816 w 951055"/>
              <a:gd name="connsiteY11" fmla="*/ 31849 h 430121"/>
              <a:gd name="connsiteX12" fmla="*/ 723392 w 951055"/>
              <a:gd name="connsiteY12" fmla="*/ 35913 h 430121"/>
              <a:gd name="connsiteX13" fmla="*/ 772160 w 951055"/>
              <a:gd name="connsiteY13" fmla="*/ 44041 h 430121"/>
              <a:gd name="connsiteX14" fmla="*/ 796544 w 951055"/>
              <a:gd name="connsiteY14" fmla="*/ 48105 h 430121"/>
              <a:gd name="connsiteX15" fmla="*/ 808736 w 951055"/>
              <a:gd name="connsiteY15" fmla="*/ 52169 h 430121"/>
              <a:gd name="connsiteX16" fmla="*/ 861568 w 951055"/>
              <a:gd name="connsiteY16" fmla="*/ 64361 h 430121"/>
              <a:gd name="connsiteX17" fmla="*/ 906272 w 951055"/>
              <a:gd name="connsiteY17" fmla="*/ 72489 h 430121"/>
              <a:gd name="connsiteX18" fmla="*/ 930656 w 951055"/>
              <a:gd name="connsiteY18" fmla="*/ 80617 h 430121"/>
              <a:gd name="connsiteX19" fmla="*/ 942848 w 951055"/>
              <a:gd name="connsiteY19" fmla="*/ 84681 h 430121"/>
              <a:gd name="connsiteX20" fmla="*/ 950976 w 951055"/>
              <a:gd name="connsiteY20" fmla="*/ 109065 h 430121"/>
              <a:gd name="connsiteX21" fmla="*/ 946912 w 951055"/>
              <a:gd name="connsiteY21" fmla="*/ 149705 h 430121"/>
              <a:gd name="connsiteX22" fmla="*/ 934720 w 951055"/>
              <a:gd name="connsiteY22" fmla="*/ 174089 h 430121"/>
              <a:gd name="connsiteX23" fmla="*/ 926592 w 951055"/>
              <a:gd name="connsiteY23" fmla="*/ 198473 h 430121"/>
              <a:gd name="connsiteX24" fmla="*/ 914400 w 951055"/>
              <a:gd name="connsiteY24" fmla="*/ 222857 h 430121"/>
              <a:gd name="connsiteX25" fmla="*/ 910336 w 951055"/>
              <a:gd name="connsiteY25" fmla="*/ 251305 h 430121"/>
              <a:gd name="connsiteX26" fmla="*/ 906272 w 951055"/>
              <a:gd name="connsiteY26" fmla="*/ 283817 h 430121"/>
              <a:gd name="connsiteX27" fmla="*/ 902208 w 951055"/>
              <a:gd name="connsiteY27" fmla="*/ 300073 h 430121"/>
              <a:gd name="connsiteX28" fmla="*/ 898144 w 951055"/>
              <a:gd name="connsiteY28" fmla="*/ 377289 h 430121"/>
              <a:gd name="connsiteX29" fmla="*/ 894080 w 951055"/>
              <a:gd name="connsiteY29" fmla="*/ 397609 h 430121"/>
              <a:gd name="connsiteX30" fmla="*/ 890016 w 951055"/>
              <a:gd name="connsiteY30" fmla="*/ 409801 h 430121"/>
              <a:gd name="connsiteX31" fmla="*/ 890016 w 951055"/>
              <a:gd name="connsiteY31" fmla="*/ 430121 h 430121"/>
              <a:gd name="connsiteX0" fmla="*/ 0 w 951055"/>
              <a:gd name="connsiteY0" fmla="*/ 72489 h 430121"/>
              <a:gd name="connsiteX1" fmla="*/ 16256 w 951055"/>
              <a:gd name="connsiteY1" fmla="*/ 3401 h 430121"/>
              <a:gd name="connsiteX2" fmla="*/ 97536 w 951055"/>
              <a:gd name="connsiteY2" fmla="*/ 11529 h 430121"/>
              <a:gd name="connsiteX3" fmla="*/ 158496 w 951055"/>
              <a:gd name="connsiteY3" fmla="*/ 19657 h 430121"/>
              <a:gd name="connsiteX4" fmla="*/ 256032 w 951055"/>
              <a:gd name="connsiteY4" fmla="*/ 3401 h 430121"/>
              <a:gd name="connsiteX5" fmla="*/ 524256 w 951055"/>
              <a:gd name="connsiteY5" fmla="*/ 3401 h 430121"/>
              <a:gd name="connsiteX6" fmla="*/ 564896 w 951055"/>
              <a:gd name="connsiteY6" fmla="*/ 11529 h 430121"/>
              <a:gd name="connsiteX7" fmla="*/ 589280 w 951055"/>
              <a:gd name="connsiteY7" fmla="*/ 15593 h 430121"/>
              <a:gd name="connsiteX8" fmla="*/ 613664 w 951055"/>
              <a:gd name="connsiteY8" fmla="*/ 23721 h 430121"/>
              <a:gd name="connsiteX9" fmla="*/ 658368 w 951055"/>
              <a:gd name="connsiteY9" fmla="*/ 27785 h 430121"/>
              <a:gd name="connsiteX10" fmla="*/ 686816 w 951055"/>
              <a:gd name="connsiteY10" fmla="*/ 31849 h 430121"/>
              <a:gd name="connsiteX11" fmla="*/ 723392 w 951055"/>
              <a:gd name="connsiteY11" fmla="*/ 35913 h 430121"/>
              <a:gd name="connsiteX12" fmla="*/ 772160 w 951055"/>
              <a:gd name="connsiteY12" fmla="*/ 44041 h 430121"/>
              <a:gd name="connsiteX13" fmla="*/ 796544 w 951055"/>
              <a:gd name="connsiteY13" fmla="*/ 48105 h 430121"/>
              <a:gd name="connsiteX14" fmla="*/ 808736 w 951055"/>
              <a:gd name="connsiteY14" fmla="*/ 52169 h 430121"/>
              <a:gd name="connsiteX15" fmla="*/ 861568 w 951055"/>
              <a:gd name="connsiteY15" fmla="*/ 64361 h 430121"/>
              <a:gd name="connsiteX16" fmla="*/ 906272 w 951055"/>
              <a:gd name="connsiteY16" fmla="*/ 72489 h 430121"/>
              <a:gd name="connsiteX17" fmla="*/ 930656 w 951055"/>
              <a:gd name="connsiteY17" fmla="*/ 80617 h 430121"/>
              <a:gd name="connsiteX18" fmla="*/ 942848 w 951055"/>
              <a:gd name="connsiteY18" fmla="*/ 84681 h 430121"/>
              <a:gd name="connsiteX19" fmla="*/ 950976 w 951055"/>
              <a:gd name="connsiteY19" fmla="*/ 109065 h 430121"/>
              <a:gd name="connsiteX20" fmla="*/ 946912 w 951055"/>
              <a:gd name="connsiteY20" fmla="*/ 149705 h 430121"/>
              <a:gd name="connsiteX21" fmla="*/ 934720 w 951055"/>
              <a:gd name="connsiteY21" fmla="*/ 174089 h 430121"/>
              <a:gd name="connsiteX22" fmla="*/ 926592 w 951055"/>
              <a:gd name="connsiteY22" fmla="*/ 198473 h 430121"/>
              <a:gd name="connsiteX23" fmla="*/ 914400 w 951055"/>
              <a:gd name="connsiteY23" fmla="*/ 222857 h 430121"/>
              <a:gd name="connsiteX24" fmla="*/ 910336 w 951055"/>
              <a:gd name="connsiteY24" fmla="*/ 251305 h 430121"/>
              <a:gd name="connsiteX25" fmla="*/ 906272 w 951055"/>
              <a:gd name="connsiteY25" fmla="*/ 283817 h 430121"/>
              <a:gd name="connsiteX26" fmla="*/ 902208 w 951055"/>
              <a:gd name="connsiteY26" fmla="*/ 300073 h 430121"/>
              <a:gd name="connsiteX27" fmla="*/ 898144 w 951055"/>
              <a:gd name="connsiteY27" fmla="*/ 377289 h 430121"/>
              <a:gd name="connsiteX28" fmla="*/ 894080 w 951055"/>
              <a:gd name="connsiteY28" fmla="*/ 397609 h 430121"/>
              <a:gd name="connsiteX29" fmla="*/ 890016 w 951055"/>
              <a:gd name="connsiteY29" fmla="*/ 409801 h 430121"/>
              <a:gd name="connsiteX30" fmla="*/ 890016 w 951055"/>
              <a:gd name="connsiteY30" fmla="*/ 430121 h 430121"/>
              <a:gd name="connsiteX0" fmla="*/ 0 w 951055"/>
              <a:gd name="connsiteY0" fmla="*/ 72489 h 430121"/>
              <a:gd name="connsiteX1" fmla="*/ 16256 w 951055"/>
              <a:gd name="connsiteY1" fmla="*/ 3401 h 430121"/>
              <a:gd name="connsiteX2" fmla="*/ 97536 w 951055"/>
              <a:gd name="connsiteY2" fmla="*/ 11529 h 430121"/>
              <a:gd name="connsiteX3" fmla="*/ 158496 w 951055"/>
              <a:gd name="connsiteY3" fmla="*/ 19657 h 430121"/>
              <a:gd name="connsiteX4" fmla="*/ 256032 w 951055"/>
              <a:gd name="connsiteY4" fmla="*/ 3401 h 430121"/>
              <a:gd name="connsiteX5" fmla="*/ 524256 w 951055"/>
              <a:gd name="connsiteY5" fmla="*/ 3401 h 430121"/>
              <a:gd name="connsiteX6" fmla="*/ 564896 w 951055"/>
              <a:gd name="connsiteY6" fmla="*/ 11529 h 430121"/>
              <a:gd name="connsiteX7" fmla="*/ 589280 w 951055"/>
              <a:gd name="connsiteY7" fmla="*/ 15593 h 430121"/>
              <a:gd name="connsiteX8" fmla="*/ 613664 w 951055"/>
              <a:gd name="connsiteY8" fmla="*/ 23721 h 430121"/>
              <a:gd name="connsiteX9" fmla="*/ 658368 w 951055"/>
              <a:gd name="connsiteY9" fmla="*/ 27785 h 430121"/>
              <a:gd name="connsiteX10" fmla="*/ 686816 w 951055"/>
              <a:gd name="connsiteY10" fmla="*/ 31849 h 430121"/>
              <a:gd name="connsiteX11" fmla="*/ 723392 w 951055"/>
              <a:gd name="connsiteY11" fmla="*/ 35913 h 430121"/>
              <a:gd name="connsiteX12" fmla="*/ 772160 w 951055"/>
              <a:gd name="connsiteY12" fmla="*/ 44041 h 430121"/>
              <a:gd name="connsiteX13" fmla="*/ 796544 w 951055"/>
              <a:gd name="connsiteY13" fmla="*/ 48105 h 430121"/>
              <a:gd name="connsiteX14" fmla="*/ 808736 w 951055"/>
              <a:gd name="connsiteY14" fmla="*/ 52169 h 430121"/>
              <a:gd name="connsiteX15" fmla="*/ 906272 w 951055"/>
              <a:gd name="connsiteY15" fmla="*/ 72489 h 430121"/>
              <a:gd name="connsiteX16" fmla="*/ 930656 w 951055"/>
              <a:gd name="connsiteY16" fmla="*/ 80617 h 430121"/>
              <a:gd name="connsiteX17" fmla="*/ 942848 w 951055"/>
              <a:gd name="connsiteY17" fmla="*/ 84681 h 430121"/>
              <a:gd name="connsiteX18" fmla="*/ 950976 w 951055"/>
              <a:gd name="connsiteY18" fmla="*/ 109065 h 430121"/>
              <a:gd name="connsiteX19" fmla="*/ 946912 w 951055"/>
              <a:gd name="connsiteY19" fmla="*/ 149705 h 430121"/>
              <a:gd name="connsiteX20" fmla="*/ 934720 w 951055"/>
              <a:gd name="connsiteY20" fmla="*/ 174089 h 430121"/>
              <a:gd name="connsiteX21" fmla="*/ 926592 w 951055"/>
              <a:gd name="connsiteY21" fmla="*/ 198473 h 430121"/>
              <a:gd name="connsiteX22" fmla="*/ 914400 w 951055"/>
              <a:gd name="connsiteY22" fmla="*/ 222857 h 430121"/>
              <a:gd name="connsiteX23" fmla="*/ 910336 w 951055"/>
              <a:gd name="connsiteY23" fmla="*/ 251305 h 430121"/>
              <a:gd name="connsiteX24" fmla="*/ 906272 w 951055"/>
              <a:gd name="connsiteY24" fmla="*/ 283817 h 430121"/>
              <a:gd name="connsiteX25" fmla="*/ 902208 w 951055"/>
              <a:gd name="connsiteY25" fmla="*/ 300073 h 430121"/>
              <a:gd name="connsiteX26" fmla="*/ 898144 w 951055"/>
              <a:gd name="connsiteY26" fmla="*/ 377289 h 430121"/>
              <a:gd name="connsiteX27" fmla="*/ 894080 w 951055"/>
              <a:gd name="connsiteY27" fmla="*/ 397609 h 430121"/>
              <a:gd name="connsiteX28" fmla="*/ 890016 w 951055"/>
              <a:gd name="connsiteY28" fmla="*/ 409801 h 430121"/>
              <a:gd name="connsiteX29" fmla="*/ 890016 w 951055"/>
              <a:gd name="connsiteY29" fmla="*/ 430121 h 430121"/>
              <a:gd name="connsiteX0" fmla="*/ 0 w 947272"/>
              <a:gd name="connsiteY0" fmla="*/ 72489 h 430121"/>
              <a:gd name="connsiteX1" fmla="*/ 16256 w 947272"/>
              <a:gd name="connsiteY1" fmla="*/ 3401 h 430121"/>
              <a:gd name="connsiteX2" fmla="*/ 97536 w 947272"/>
              <a:gd name="connsiteY2" fmla="*/ 11529 h 430121"/>
              <a:gd name="connsiteX3" fmla="*/ 158496 w 947272"/>
              <a:gd name="connsiteY3" fmla="*/ 19657 h 430121"/>
              <a:gd name="connsiteX4" fmla="*/ 256032 w 947272"/>
              <a:gd name="connsiteY4" fmla="*/ 3401 h 430121"/>
              <a:gd name="connsiteX5" fmla="*/ 524256 w 947272"/>
              <a:gd name="connsiteY5" fmla="*/ 3401 h 430121"/>
              <a:gd name="connsiteX6" fmla="*/ 564896 w 947272"/>
              <a:gd name="connsiteY6" fmla="*/ 11529 h 430121"/>
              <a:gd name="connsiteX7" fmla="*/ 589280 w 947272"/>
              <a:gd name="connsiteY7" fmla="*/ 15593 h 430121"/>
              <a:gd name="connsiteX8" fmla="*/ 613664 w 947272"/>
              <a:gd name="connsiteY8" fmla="*/ 23721 h 430121"/>
              <a:gd name="connsiteX9" fmla="*/ 658368 w 947272"/>
              <a:gd name="connsiteY9" fmla="*/ 27785 h 430121"/>
              <a:gd name="connsiteX10" fmla="*/ 686816 w 947272"/>
              <a:gd name="connsiteY10" fmla="*/ 31849 h 430121"/>
              <a:gd name="connsiteX11" fmla="*/ 723392 w 947272"/>
              <a:gd name="connsiteY11" fmla="*/ 35913 h 430121"/>
              <a:gd name="connsiteX12" fmla="*/ 772160 w 947272"/>
              <a:gd name="connsiteY12" fmla="*/ 44041 h 430121"/>
              <a:gd name="connsiteX13" fmla="*/ 796544 w 947272"/>
              <a:gd name="connsiteY13" fmla="*/ 48105 h 430121"/>
              <a:gd name="connsiteX14" fmla="*/ 808736 w 947272"/>
              <a:gd name="connsiteY14" fmla="*/ 52169 h 430121"/>
              <a:gd name="connsiteX15" fmla="*/ 906272 w 947272"/>
              <a:gd name="connsiteY15" fmla="*/ 72489 h 430121"/>
              <a:gd name="connsiteX16" fmla="*/ 930656 w 947272"/>
              <a:gd name="connsiteY16" fmla="*/ 80617 h 430121"/>
              <a:gd name="connsiteX17" fmla="*/ 942848 w 947272"/>
              <a:gd name="connsiteY17" fmla="*/ 84681 h 430121"/>
              <a:gd name="connsiteX18" fmla="*/ 946912 w 947272"/>
              <a:gd name="connsiteY18" fmla="*/ 149705 h 430121"/>
              <a:gd name="connsiteX19" fmla="*/ 934720 w 947272"/>
              <a:gd name="connsiteY19" fmla="*/ 174089 h 430121"/>
              <a:gd name="connsiteX20" fmla="*/ 926592 w 947272"/>
              <a:gd name="connsiteY20" fmla="*/ 198473 h 430121"/>
              <a:gd name="connsiteX21" fmla="*/ 914400 w 947272"/>
              <a:gd name="connsiteY21" fmla="*/ 222857 h 430121"/>
              <a:gd name="connsiteX22" fmla="*/ 910336 w 947272"/>
              <a:gd name="connsiteY22" fmla="*/ 251305 h 430121"/>
              <a:gd name="connsiteX23" fmla="*/ 906272 w 947272"/>
              <a:gd name="connsiteY23" fmla="*/ 283817 h 430121"/>
              <a:gd name="connsiteX24" fmla="*/ 902208 w 947272"/>
              <a:gd name="connsiteY24" fmla="*/ 300073 h 430121"/>
              <a:gd name="connsiteX25" fmla="*/ 898144 w 947272"/>
              <a:gd name="connsiteY25" fmla="*/ 377289 h 430121"/>
              <a:gd name="connsiteX26" fmla="*/ 894080 w 947272"/>
              <a:gd name="connsiteY26" fmla="*/ 397609 h 430121"/>
              <a:gd name="connsiteX27" fmla="*/ 890016 w 947272"/>
              <a:gd name="connsiteY27" fmla="*/ 409801 h 430121"/>
              <a:gd name="connsiteX28" fmla="*/ 890016 w 947272"/>
              <a:gd name="connsiteY28" fmla="*/ 430121 h 430121"/>
              <a:gd name="connsiteX0" fmla="*/ 0 w 947272"/>
              <a:gd name="connsiteY0" fmla="*/ 72489 h 430121"/>
              <a:gd name="connsiteX1" fmla="*/ 16256 w 947272"/>
              <a:gd name="connsiteY1" fmla="*/ 3401 h 430121"/>
              <a:gd name="connsiteX2" fmla="*/ 97536 w 947272"/>
              <a:gd name="connsiteY2" fmla="*/ 11529 h 430121"/>
              <a:gd name="connsiteX3" fmla="*/ 158496 w 947272"/>
              <a:gd name="connsiteY3" fmla="*/ 19657 h 430121"/>
              <a:gd name="connsiteX4" fmla="*/ 256032 w 947272"/>
              <a:gd name="connsiteY4" fmla="*/ 3401 h 430121"/>
              <a:gd name="connsiteX5" fmla="*/ 524256 w 947272"/>
              <a:gd name="connsiteY5" fmla="*/ 3401 h 430121"/>
              <a:gd name="connsiteX6" fmla="*/ 564896 w 947272"/>
              <a:gd name="connsiteY6" fmla="*/ 11529 h 430121"/>
              <a:gd name="connsiteX7" fmla="*/ 589280 w 947272"/>
              <a:gd name="connsiteY7" fmla="*/ 15593 h 430121"/>
              <a:gd name="connsiteX8" fmla="*/ 613664 w 947272"/>
              <a:gd name="connsiteY8" fmla="*/ 23721 h 430121"/>
              <a:gd name="connsiteX9" fmla="*/ 658368 w 947272"/>
              <a:gd name="connsiteY9" fmla="*/ 27785 h 430121"/>
              <a:gd name="connsiteX10" fmla="*/ 686816 w 947272"/>
              <a:gd name="connsiteY10" fmla="*/ 31849 h 430121"/>
              <a:gd name="connsiteX11" fmla="*/ 723392 w 947272"/>
              <a:gd name="connsiteY11" fmla="*/ 35913 h 430121"/>
              <a:gd name="connsiteX12" fmla="*/ 772160 w 947272"/>
              <a:gd name="connsiteY12" fmla="*/ 44041 h 430121"/>
              <a:gd name="connsiteX13" fmla="*/ 796544 w 947272"/>
              <a:gd name="connsiteY13" fmla="*/ 48105 h 430121"/>
              <a:gd name="connsiteX14" fmla="*/ 808736 w 947272"/>
              <a:gd name="connsiteY14" fmla="*/ 52169 h 430121"/>
              <a:gd name="connsiteX15" fmla="*/ 906272 w 947272"/>
              <a:gd name="connsiteY15" fmla="*/ 72489 h 430121"/>
              <a:gd name="connsiteX16" fmla="*/ 930656 w 947272"/>
              <a:gd name="connsiteY16" fmla="*/ 80617 h 430121"/>
              <a:gd name="connsiteX17" fmla="*/ 942848 w 947272"/>
              <a:gd name="connsiteY17" fmla="*/ 84681 h 430121"/>
              <a:gd name="connsiteX18" fmla="*/ 946912 w 947272"/>
              <a:gd name="connsiteY18" fmla="*/ 149705 h 430121"/>
              <a:gd name="connsiteX19" fmla="*/ 934720 w 947272"/>
              <a:gd name="connsiteY19" fmla="*/ 174089 h 430121"/>
              <a:gd name="connsiteX20" fmla="*/ 926592 w 947272"/>
              <a:gd name="connsiteY20" fmla="*/ 198473 h 430121"/>
              <a:gd name="connsiteX21" fmla="*/ 914400 w 947272"/>
              <a:gd name="connsiteY21" fmla="*/ 222857 h 430121"/>
              <a:gd name="connsiteX22" fmla="*/ 906272 w 947272"/>
              <a:gd name="connsiteY22" fmla="*/ 283817 h 430121"/>
              <a:gd name="connsiteX23" fmla="*/ 902208 w 947272"/>
              <a:gd name="connsiteY23" fmla="*/ 300073 h 430121"/>
              <a:gd name="connsiteX24" fmla="*/ 898144 w 947272"/>
              <a:gd name="connsiteY24" fmla="*/ 377289 h 430121"/>
              <a:gd name="connsiteX25" fmla="*/ 894080 w 947272"/>
              <a:gd name="connsiteY25" fmla="*/ 397609 h 430121"/>
              <a:gd name="connsiteX26" fmla="*/ 890016 w 947272"/>
              <a:gd name="connsiteY26" fmla="*/ 409801 h 430121"/>
              <a:gd name="connsiteX27" fmla="*/ 890016 w 947272"/>
              <a:gd name="connsiteY27" fmla="*/ 430121 h 430121"/>
              <a:gd name="connsiteX0" fmla="*/ 0 w 947272"/>
              <a:gd name="connsiteY0" fmla="*/ 72489 h 430121"/>
              <a:gd name="connsiteX1" fmla="*/ 16256 w 947272"/>
              <a:gd name="connsiteY1" fmla="*/ 3401 h 430121"/>
              <a:gd name="connsiteX2" fmla="*/ 97536 w 947272"/>
              <a:gd name="connsiteY2" fmla="*/ 11529 h 430121"/>
              <a:gd name="connsiteX3" fmla="*/ 158496 w 947272"/>
              <a:gd name="connsiteY3" fmla="*/ 19657 h 430121"/>
              <a:gd name="connsiteX4" fmla="*/ 256032 w 947272"/>
              <a:gd name="connsiteY4" fmla="*/ 3401 h 430121"/>
              <a:gd name="connsiteX5" fmla="*/ 524256 w 947272"/>
              <a:gd name="connsiteY5" fmla="*/ 3401 h 430121"/>
              <a:gd name="connsiteX6" fmla="*/ 564896 w 947272"/>
              <a:gd name="connsiteY6" fmla="*/ 11529 h 430121"/>
              <a:gd name="connsiteX7" fmla="*/ 589280 w 947272"/>
              <a:gd name="connsiteY7" fmla="*/ 15593 h 430121"/>
              <a:gd name="connsiteX8" fmla="*/ 613664 w 947272"/>
              <a:gd name="connsiteY8" fmla="*/ 23721 h 430121"/>
              <a:gd name="connsiteX9" fmla="*/ 658368 w 947272"/>
              <a:gd name="connsiteY9" fmla="*/ 27785 h 430121"/>
              <a:gd name="connsiteX10" fmla="*/ 686816 w 947272"/>
              <a:gd name="connsiteY10" fmla="*/ 31849 h 430121"/>
              <a:gd name="connsiteX11" fmla="*/ 723392 w 947272"/>
              <a:gd name="connsiteY11" fmla="*/ 35913 h 430121"/>
              <a:gd name="connsiteX12" fmla="*/ 772160 w 947272"/>
              <a:gd name="connsiteY12" fmla="*/ 44041 h 430121"/>
              <a:gd name="connsiteX13" fmla="*/ 796544 w 947272"/>
              <a:gd name="connsiteY13" fmla="*/ 48105 h 430121"/>
              <a:gd name="connsiteX14" fmla="*/ 808736 w 947272"/>
              <a:gd name="connsiteY14" fmla="*/ 52169 h 430121"/>
              <a:gd name="connsiteX15" fmla="*/ 906272 w 947272"/>
              <a:gd name="connsiteY15" fmla="*/ 72489 h 430121"/>
              <a:gd name="connsiteX16" fmla="*/ 930656 w 947272"/>
              <a:gd name="connsiteY16" fmla="*/ 80617 h 430121"/>
              <a:gd name="connsiteX17" fmla="*/ 942848 w 947272"/>
              <a:gd name="connsiteY17" fmla="*/ 84681 h 430121"/>
              <a:gd name="connsiteX18" fmla="*/ 946912 w 947272"/>
              <a:gd name="connsiteY18" fmla="*/ 149705 h 430121"/>
              <a:gd name="connsiteX19" fmla="*/ 934720 w 947272"/>
              <a:gd name="connsiteY19" fmla="*/ 174089 h 430121"/>
              <a:gd name="connsiteX20" fmla="*/ 926592 w 947272"/>
              <a:gd name="connsiteY20" fmla="*/ 198473 h 430121"/>
              <a:gd name="connsiteX21" fmla="*/ 914400 w 947272"/>
              <a:gd name="connsiteY21" fmla="*/ 222857 h 430121"/>
              <a:gd name="connsiteX22" fmla="*/ 906272 w 947272"/>
              <a:gd name="connsiteY22" fmla="*/ 283817 h 430121"/>
              <a:gd name="connsiteX23" fmla="*/ 902208 w 947272"/>
              <a:gd name="connsiteY23" fmla="*/ 300073 h 430121"/>
              <a:gd name="connsiteX24" fmla="*/ 898144 w 947272"/>
              <a:gd name="connsiteY24" fmla="*/ 377289 h 430121"/>
              <a:gd name="connsiteX25" fmla="*/ 894080 w 947272"/>
              <a:gd name="connsiteY25" fmla="*/ 397609 h 430121"/>
              <a:gd name="connsiteX26" fmla="*/ 890016 w 947272"/>
              <a:gd name="connsiteY26" fmla="*/ 409801 h 430121"/>
              <a:gd name="connsiteX27" fmla="*/ 890016 w 947272"/>
              <a:gd name="connsiteY27" fmla="*/ 430121 h 430121"/>
              <a:gd name="connsiteX0" fmla="*/ 0 w 942900"/>
              <a:gd name="connsiteY0" fmla="*/ 72489 h 430121"/>
              <a:gd name="connsiteX1" fmla="*/ 16256 w 942900"/>
              <a:gd name="connsiteY1" fmla="*/ 3401 h 430121"/>
              <a:gd name="connsiteX2" fmla="*/ 97536 w 942900"/>
              <a:gd name="connsiteY2" fmla="*/ 11529 h 430121"/>
              <a:gd name="connsiteX3" fmla="*/ 158496 w 942900"/>
              <a:gd name="connsiteY3" fmla="*/ 19657 h 430121"/>
              <a:gd name="connsiteX4" fmla="*/ 256032 w 942900"/>
              <a:gd name="connsiteY4" fmla="*/ 3401 h 430121"/>
              <a:gd name="connsiteX5" fmla="*/ 524256 w 942900"/>
              <a:gd name="connsiteY5" fmla="*/ 3401 h 430121"/>
              <a:gd name="connsiteX6" fmla="*/ 564896 w 942900"/>
              <a:gd name="connsiteY6" fmla="*/ 11529 h 430121"/>
              <a:gd name="connsiteX7" fmla="*/ 589280 w 942900"/>
              <a:gd name="connsiteY7" fmla="*/ 15593 h 430121"/>
              <a:gd name="connsiteX8" fmla="*/ 613664 w 942900"/>
              <a:gd name="connsiteY8" fmla="*/ 23721 h 430121"/>
              <a:gd name="connsiteX9" fmla="*/ 658368 w 942900"/>
              <a:gd name="connsiteY9" fmla="*/ 27785 h 430121"/>
              <a:gd name="connsiteX10" fmla="*/ 686816 w 942900"/>
              <a:gd name="connsiteY10" fmla="*/ 31849 h 430121"/>
              <a:gd name="connsiteX11" fmla="*/ 723392 w 942900"/>
              <a:gd name="connsiteY11" fmla="*/ 35913 h 430121"/>
              <a:gd name="connsiteX12" fmla="*/ 772160 w 942900"/>
              <a:gd name="connsiteY12" fmla="*/ 44041 h 430121"/>
              <a:gd name="connsiteX13" fmla="*/ 796544 w 942900"/>
              <a:gd name="connsiteY13" fmla="*/ 48105 h 430121"/>
              <a:gd name="connsiteX14" fmla="*/ 808736 w 942900"/>
              <a:gd name="connsiteY14" fmla="*/ 52169 h 430121"/>
              <a:gd name="connsiteX15" fmla="*/ 906272 w 942900"/>
              <a:gd name="connsiteY15" fmla="*/ 72489 h 430121"/>
              <a:gd name="connsiteX16" fmla="*/ 930656 w 942900"/>
              <a:gd name="connsiteY16" fmla="*/ 80617 h 430121"/>
              <a:gd name="connsiteX17" fmla="*/ 942848 w 942900"/>
              <a:gd name="connsiteY17" fmla="*/ 84681 h 430121"/>
              <a:gd name="connsiteX18" fmla="*/ 934720 w 942900"/>
              <a:gd name="connsiteY18" fmla="*/ 174089 h 430121"/>
              <a:gd name="connsiteX19" fmla="*/ 926592 w 942900"/>
              <a:gd name="connsiteY19" fmla="*/ 198473 h 430121"/>
              <a:gd name="connsiteX20" fmla="*/ 914400 w 942900"/>
              <a:gd name="connsiteY20" fmla="*/ 222857 h 430121"/>
              <a:gd name="connsiteX21" fmla="*/ 906272 w 942900"/>
              <a:gd name="connsiteY21" fmla="*/ 283817 h 430121"/>
              <a:gd name="connsiteX22" fmla="*/ 902208 w 942900"/>
              <a:gd name="connsiteY22" fmla="*/ 300073 h 430121"/>
              <a:gd name="connsiteX23" fmla="*/ 898144 w 942900"/>
              <a:gd name="connsiteY23" fmla="*/ 377289 h 430121"/>
              <a:gd name="connsiteX24" fmla="*/ 894080 w 942900"/>
              <a:gd name="connsiteY24" fmla="*/ 397609 h 430121"/>
              <a:gd name="connsiteX25" fmla="*/ 890016 w 942900"/>
              <a:gd name="connsiteY25" fmla="*/ 409801 h 430121"/>
              <a:gd name="connsiteX26" fmla="*/ 890016 w 942900"/>
              <a:gd name="connsiteY26" fmla="*/ 430121 h 430121"/>
              <a:gd name="connsiteX0" fmla="*/ 0 w 1033468"/>
              <a:gd name="connsiteY0" fmla="*/ 110764 h 468396"/>
              <a:gd name="connsiteX1" fmla="*/ 16256 w 1033468"/>
              <a:gd name="connsiteY1" fmla="*/ 41676 h 468396"/>
              <a:gd name="connsiteX2" fmla="*/ 97536 w 1033468"/>
              <a:gd name="connsiteY2" fmla="*/ 49804 h 468396"/>
              <a:gd name="connsiteX3" fmla="*/ 158496 w 1033468"/>
              <a:gd name="connsiteY3" fmla="*/ 57932 h 468396"/>
              <a:gd name="connsiteX4" fmla="*/ 256032 w 1033468"/>
              <a:gd name="connsiteY4" fmla="*/ 41676 h 468396"/>
              <a:gd name="connsiteX5" fmla="*/ 524256 w 1033468"/>
              <a:gd name="connsiteY5" fmla="*/ 41676 h 468396"/>
              <a:gd name="connsiteX6" fmla="*/ 564896 w 1033468"/>
              <a:gd name="connsiteY6" fmla="*/ 49804 h 468396"/>
              <a:gd name="connsiteX7" fmla="*/ 589280 w 1033468"/>
              <a:gd name="connsiteY7" fmla="*/ 53868 h 468396"/>
              <a:gd name="connsiteX8" fmla="*/ 613664 w 1033468"/>
              <a:gd name="connsiteY8" fmla="*/ 61996 h 468396"/>
              <a:gd name="connsiteX9" fmla="*/ 658368 w 1033468"/>
              <a:gd name="connsiteY9" fmla="*/ 66060 h 468396"/>
              <a:gd name="connsiteX10" fmla="*/ 686816 w 1033468"/>
              <a:gd name="connsiteY10" fmla="*/ 70124 h 468396"/>
              <a:gd name="connsiteX11" fmla="*/ 723392 w 1033468"/>
              <a:gd name="connsiteY11" fmla="*/ 74188 h 468396"/>
              <a:gd name="connsiteX12" fmla="*/ 772160 w 1033468"/>
              <a:gd name="connsiteY12" fmla="*/ 82316 h 468396"/>
              <a:gd name="connsiteX13" fmla="*/ 796544 w 1033468"/>
              <a:gd name="connsiteY13" fmla="*/ 86380 h 468396"/>
              <a:gd name="connsiteX14" fmla="*/ 808736 w 1033468"/>
              <a:gd name="connsiteY14" fmla="*/ 90444 h 468396"/>
              <a:gd name="connsiteX15" fmla="*/ 906272 w 1033468"/>
              <a:gd name="connsiteY15" fmla="*/ 110764 h 468396"/>
              <a:gd name="connsiteX16" fmla="*/ 930656 w 1033468"/>
              <a:gd name="connsiteY16" fmla="*/ 118892 h 468396"/>
              <a:gd name="connsiteX17" fmla="*/ 1033464 w 1033468"/>
              <a:gd name="connsiteY17" fmla="*/ 1448 h 468396"/>
              <a:gd name="connsiteX18" fmla="*/ 934720 w 1033468"/>
              <a:gd name="connsiteY18" fmla="*/ 212364 h 468396"/>
              <a:gd name="connsiteX19" fmla="*/ 926592 w 1033468"/>
              <a:gd name="connsiteY19" fmla="*/ 236748 h 468396"/>
              <a:gd name="connsiteX20" fmla="*/ 914400 w 1033468"/>
              <a:gd name="connsiteY20" fmla="*/ 261132 h 468396"/>
              <a:gd name="connsiteX21" fmla="*/ 906272 w 1033468"/>
              <a:gd name="connsiteY21" fmla="*/ 322092 h 468396"/>
              <a:gd name="connsiteX22" fmla="*/ 902208 w 1033468"/>
              <a:gd name="connsiteY22" fmla="*/ 338348 h 468396"/>
              <a:gd name="connsiteX23" fmla="*/ 898144 w 1033468"/>
              <a:gd name="connsiteY23" fmla="*/ 415564 h 468396"/>
              <a:gd name="connsiteX24" fmla="*/ 894080 w 1033468"/>
              <a:gd name="connsiteY24" fmla="*/ 435884 h 468396"/>
              <a:gd name="connsiteX25" fmla="*/ 890016 w 1033468"/>
              <a:gd name="connsiteY25" fmla="*/ 448076 h 468396"/>
              <a:gd name="connsiteX26" fmla="*/ 890016 w 1033468"/>
              <a:gd name="connsiteY26" fmla="*/ 468396 h 468396"/>
              <a:gd name="connsiteX0" fmla="*/ 0 w 1033465"/>
              <a:gd name="connsiteY0" fmla="*/ 109318 h 466950"/>
              <a:gd name="connsiteX1" fmla="*/ 16256 w 1033465"/>
              <a:gd name="connsiteY1" fmla="*/ 40230 h 466950"/>
              <a:gd name="connsiteX2" fmla="*/ 97536 w 1033465"/>
              <a:gd name="connsiteY2" fmla="*/ 48358 h 466950"/>
              <a:gd name="connsiteX3" fmla="*/ 158496 w 1033465"/>
              <a:gd name="connsiteY3" fmla="*/ 56486 h 466950"/>
              <a:gd name="connsiteX4" fmla="*/ 256032 w 1033465"/>
              <a:gd name="connsiteY4" fmla="*/ 40230 h 466950"/>
              <a:gd name="connsiteX5" fmla="*/ 524256 w 1033465"/>
              <a:gd name="connsiteY5" fmla="*/ 40230 h 466950"/>
              <a:gd name="connsiteX6" fmla="*/ 564896 w 1033465"/>
              <a:gd name="connsiteY6" fmla="*/ 48358 h 466950"/>
              <a:gd name="connsiteX7" fmla="*/ 589280 w 1033465"/>
              <a:gd name="connsiteY7" fmla="*/ 52422 h 466950"/>
              <a:gd name="connsiteX8" fmla="*/ 613664 w 1033465"/>
              <a:gd name="connsiteY8" fmla="*/ 60550 h 466950"/>
              <a:gd name="connsiteX9" fmla="*/ 658368 w 1033465"/>
              <a:gd name="connsiteY9" fmla="*/ 64614 h 466950"/>
              <a:gd name="connsiteX10" fmla="*/ 686816 w 1033465"/>
              <a:gd name="connsiteY10" fmla="*/ 68678 h 466950"/>
              <a:gd name="connsiteX11" fmla="*/ 723392 w 1033465"/>
              <a:gd name="connsiteY11" fmla="*/ 72742 h 466950"/>
              <a:gd name="connsiteX12" fmla="*/ 772160 w 1033465"/>
              <a:gd name="connsiteY12" fmla="*/ 80870 h 466950"/>
              <a:gd name="connsiteX13" fmla="*/ 796544 w 1033465"/>
              <a:gd name="connsiteY13" fmla="*/ 84934 h 466950"/>
              <a:gd name="connsiteX14" fmla="*/ 808736 w 1033465"/>
              <a:gd name="connsiteY14" fmla="*/ 88998 h 466950"/>
              <a:gd name="connsiteX15" fmla="*/ 906272 w 1033465"/>
              <a:gd name="connsiteY15" fmla="*/ 109318 h 466950"/>
              <a:gd name="connsiteX16" fmla="*/ 930656 w 1033465"/>
              <a:gd name="connsiteY16" fmla="*/ 117446 h 466950"/>
              <a:gd name="connsiteX17" fmla="*/ 1033464 w 1033465"/>
              <a:gd name="connsiteY17" fmla="*/ 2 h 466950"/>
              <a:gd name="connsiteX18" fmla="*/ 932661 w 1033465"/>
              <a:gd name="connsiteY18" fmla="*/ 120301 h 466950"/>
              <a:gd name="connsiteX19" fmla="*/ 926592 w 1033465"/>
              <a:gd name="connsiteY19" fmla="*/ 235302 h 466950"/>
              <a:gd name="connsiteX20" fmla="*/ 914400 w 1033465"/>
              <a:gd name="connsiteY20" fmla="*/ 259686 h 466950"/>
              <a:gd name="connsiteX21" fmla="*/ 906272 w 1033465"/>
              <a:gd name="connsiteY21" fmla="*/ 320646 h 466950"/>
              <a:gd name="connsiteX22" fmla="*/ 902208 w 1033465"/>
              <a:gd name="connsiteY22" fmla="*/ 336902 h 466950"/>
              <a:gd name="connsiteX23" fmla="*/ 898144 w 1033465"/>
              <a:gd name="connsiteY23" fmla="*/ 414118 h 466950"/>
              <a:gd name="connsiteX24" fmla="*/ 894080 w 1033465"/>
              <a:gd name="connsiteY24" fmla="*/ 434438 h 466950"/>
              <a:gd name="connsiteX25" fmla="*/ 890016 w 1033465"/>
              <a:gd name="connsiteY25" fmla="*/ 446630 h 466950"/>
              <a:gd name="connsiteX26" fmla="*/ 890016 w 1033465"/>
              <a:gd name="connsiteY26" fmla="*/ 466950 h 466950"/>
              <a:gd name="connsiteX0" fmla="*/ 0 w 1033465"/>
              <a:gd name="connsiteY0" fmla="*/ 109318 h 466950"/>
              <a:gd name="connsiteX1" fmla="*/ 16256 w 1033465"/>
              <a:gd name="connsiteY1" fmla="*/ 40230 h 466950"/>
              <a:gd name="connsiteX2" fmla="*/ 97536 w 1033465"/>
              <a:gd name="connsiteY2" fmla="*/ 48358 h 466950"/>
              <a:gd name="connsiteX3" fmla="*/ 158496 w 1033465"/>
              <a:gd name="connsiteY3" fmla="*/ 56486 h 466950"/>
              <a:gd name="connsiteX4" fmla="*/ 256032 w 1033465"/>
              <a:gd name="connsiteY4" fmla="*/ 40230 h 466950"/>
              <a:gd name="connsiteX5" fmla="*/ 524256 w 1033465"/>
              <a:gd name="connsiteY5" fmla="*/ 40230 h 466950"/>
              <a:gd name="connsiteX6" fmla="*/ 564896 w 1033465"/>
              <a:gd name="connsiteY6" fmla="*/ 48358 h 466950"/>
              <a:gd name="connsiteX7" fmla="*/ 589280 w 1033465"/>
              <a:gd name="connsiteY7" fmla="*/ 52422 h 466950"/>
              <a:gd name="connsiteX8" fmla="*/ 613664 w 1033465"/>
              <a:gd name="connsiteY8" fmla="*/ 60550 h 466950"/>
              <a:gd name="connsiteX9" fmla="*/ 658368 w 1033465"/>
              <a:gd name="connsiteY9" fmla="*/ 64614 h 466950"/>
              <a:gd name="connsiteX10" fmla="*/ 686816 w 1033465"/>
              <a:gd name="connsiteY10" fmla="*/ 68678 h 466950"/>
              <a:gd name="connsiteX11" fmla="*/ 723392 w 1033465"/>
              <a:gd name="connsiteY11" fmla="*/ 72742 h 466950"/>
              <a:gd name="connsiteX12" fmla="*/ 772160 w 1033465"/>
              <a:gd name="connsiteY12" fmla="*/ 80870 h 466950"/>
              <a:gd name="connsiteX13" fmla="*/ 796544 w 1033465"/>
              <a:gd name="connsiteY13" fmla="*/ 84934 h 466950"/>
              <a:gd name="connsiteX14" fmla="*/ 808736 w 1033465"/>
              <a:gd name="connsiteY14" fmla="*/ 88998 h 466950"/>
              <a:gd name="connsiteX15" fmla="*/ 906272 w 1033465"/>
              <a:gd name="connsiteY15" fmla="*/ 109318 h 466950"/>
              <a:gd name="connsiteX16" fmla="*/ 930656 w 1033465"/>
              <a:gd name="connsiteY16" fmla="*/ 117446 h 466950"/>
              <a:gd name="connsiteX17" fmla="*/ 1033464 w 1033465"/>
              <a:gd name="connsiteY17" fmla="*/ 2 h 466950"/>
              <a:gd name="connsiteX18" fmla="*/ 932661 w 1033465"/>
              <a:gd name="connsiteY18" fmla="*/ 120301 h 466950"/>
              <a:gd name="connsiteX19" fmla="*/ 920414 w 1033465"/>
              <a:gd name="connsiteY19" fmla="*/ 208529 h 466950"/>
              <a:gd name="connsiteX20" fmla="*/ 914400 w 1033465"/>
              <a:gd name="connsiteY20" fmla="*/ 259686 h 466950"/>
              <a:gd name="connsiteX21" fmla="*/ 906272 w 1033465"/>
              <a:gd name="connsiteY21" fmla="*/ 320646 h 466950"/>
              <a:gd name="connsiteX22" fmla="*/ 902208 w 1033465"/>
              <a:gd name="connsiteY22" fmla="*/ 336902 h 466950"/>
              <a:gd name="connsiteX23" fmla="*/ 898144 w 1033465"/>
              <a:gd name="connsiteY23" fmla="*/ 414118 h 466950"/>
              <a:gd name="connsiteX24" fmla="*/ 894080 w 1033465"/>
              <a:gd name="connsiteY24" fmla="*/ 434438 h 466950"/>
              <a:gd name="connsiteX25" fmla="*/ 890016 w 1033465"/>
              <a:gd name="connsiteY25" fmla="*/ 446630 h 466950"/>
              <a:gd name="connsiteX26" fmla="*/ 890016 w 1033465"/>
              <a:gd name="connsiteY26" fmla="*/ 466950 h 466950"/>
              <a:gd name="connsiteX0" fmla="*/ 0 w 1033465"/>
              <a:gd name="connsiteY0" fmla="*/ 109318 h 466950"/>
              <a:gd name="connsiteX1" fmla="*/ 16256 w 1033465"/>
              <a:gd name="connsiteY1" fmla="*/ 40230 h 466950"/>
              <a:gd name="connsiteX2" fmla="*/ 97536 w 1033465"/>
              <a:gd name="connsiteY2" fmla="*/ 48358 h 466950"/>
              <a:gd name="connsiteX3" fmla="*/ 158496 w 1033465"/>
              <a:gd name="connsiteY3" fmla="*/ 56486 h 466950"/>
              <a:gd name="connsiteX4" fmla="*/ 256032 w 1033465"/>
              <a:gd name="connsiteY4" fmla="*/ 40230 h 466950"/>
              <a:gd name="connsiteX5" fmla="*/ 524256 w 1033465"/>
              <a:gd name="connsiteY5" fmla="*/ 40230 h 466950"/>
              <a:gd name="connsiteX6" fmla="*/ 564896 w 1033465"/>
              <a:gd name="connsiteY6" fmla="*/ 48358 h 466950"/>
              <a:gd name="connsiteX7" fmla="*/ 589280 w 1033465"/>
              <a:gd name="connsiteY7" fmla="*/ 52422 h 466950"/>
              <a:gd name="connsiteX8" fmla="*/ 613664 w 1033465"/>
              <a:gd name="connsiteY8" fmla="*/ 60550 h 466950"/>
              <a:gd name="connsiteX9" fmla="*/ 658368 w 1033465"/>
              <a:gd name="connsiteY9" fmla="*/ 64614 h 466950"/>
              <a:gd name="connsiteX10" fmla="*/ 686816 w 1033465"/>
              <a:gd name="connsiteY10" fmla="*/ 68678 h 466950"/>
              <a:gd name="connsiteX11" fmla="*/ 723392 w 1033465"/>
              <a:gd name="connsiteY11" fmla="*/ 72742 h 466950"/>
              <a:gd name="connsiteX12" fmla="*/ 772160 w 1033465"/>
              <a:gd name="connsiteY12" fmla="*/ 80870 h 466950"/>
              <a:gd name="connsiteX13" fmla="*/ 796544 w 1033465"/>
              <a:gd name="connsiteY13" fmla="*/ 84934 h 466950"/>
              <a:gd name="connsiteX14" fmla="*/ 808736 w 1033465"/>
              <a:gd name="connsiteY14" fmla="*/ 88998 h 466950"/>
              <a:gd name="connsiteX15" fmla="*/ 906272 w 1033465"/>
              <a:gd name="connsiteY15" fmla="*/ 109318 h 466950"/>
              <a:gd name="connsiteX16" fmla="*/ 930656 w 1033465"/>
              <a:gd name="connsiteY16" fmla="*/ 117446 h 466950"/>
              <a:gd name="connsiteX17" fmla="*/ 1033464 w 1033465"/>
              <a:gd name="connsiteY17" fmla="*/ 2 h 466950"/>
              <a:gd name="connsiteX18" fmla="*/ 932661 w 1033465"/>
              <a:gd name="connsiteY18" fmla="*/ 120301 h 466950"/>
              <a:gd name="connsiteX19" fmla="*/ 920414 w 1033465"/>
              <a:gd name="connsiteY19" fmla="*/ 208529 h 466950"/>
              <a:gd name="connsiteX20" fmla="*/ 908221 w 1033465"/>
              <a:gd name="connsiteY20" fmla="*/ 276161 h 466950"/>
              <a:gd name="connsiteX21" fmla="*/ 906272 w 1033465"/>
              <a:gd name="connsiteY21" fmla="*/ 320646 h 466950"/>
              <a:gd name="connsiteX22" fmla="*/ 902208 w 1033465"/>
              <a:gd name="connsiteY22" fmla="*/ 336902 h 466950"/>
              <a:gd name="connsiteX23" fmla="*/ 898144 w 1033465"/>
              <a:gd name="connsiteY23" fmla="*/ 414118 h 466950"/>
              <a:gd name="connsiteX24" fmla="*/ 894080 w 1033465"/>
              <a:gd name="connsiteY24" fmla="*/ 434438 h 466950"/>
              <a:gd name="connsiteX25" fmla="*/ 890016 w 1033465"/>
              <a:gd name="connsiteY25" fmla="*/ 446630 h 466950"/>
              <a:gd name="connsiteX26" fmla="*/ 890016 w 1033465"/>
              <a:gd name="connsiteY26" fmla="*/ 466950 h 466950"/>
              <a:gd name="connsiteX0" fmla="*/ 0 w 1033465"/>
              <a:gd name="connsiteY0" fmla="*/ 109318 h 466950"/>
              <a:gd name="connsiteX1" fmla="*/ 16256 w 1033465"/>
              <a:gd name="connsiteY1" fmla="*/ 40230 h 466950"/>
              <a:gd name="connsiteX2" fmla="*/ 97536 w 1033465"/>
              <a:gd name="connsiteY2" fmla="*/ 48358 h 466950"/>
              <a:gd name="connsiteX3" fmla="*/ 158496 w 1033465"/>
              <a:gd name="connsiteY3" fmla="*/ 56486 h 466950"/>
              <a:gd name="connsiteX4" fmla="*/ 256032 w 1033465"/>
              <a:gd name="connsiteY4" fmla="*/ 40230 h 466950"/>
              <a:gd name="connsiteX5" fmla="*/ 524256 w 1033465"/>
              <a:gd name="connsiteY5" fmla="*/ 40230 h 466950"/>
              <a:gd name="connsiteX6" fmla="*/ 564896 w 1033465"/>
              <a:gd name="connsiteY6" fmla="*/ 48358 h 466950"/>
              <a:gd name="connsiteX7" fmla="*/ 589280 w 1033465"/>
              <a:gd name="connsiteY7" fmla="*/ 52422 h 466950"/>
              <a:gd name="connsiteX8" fmla="*/ 613664 w 1033465"/>
              <a:gd name="connsiteY8" fmla="*/ 60550 h 466950"/>
              <a:gd name="connsiteX9" fmla="*/ 658368 w 1033465"/>
              <a:gd name="connsiteY9" fmla="*/ 64614 h 466950"/>
              <a:gd name="connsiteX10" fmla="*/ 686816 w 1033465"/>
              <a:gd name="connsiteY10" fmla="*/ 68678 h 466950"/>
              <a:gd name="connsiteX11" fmla="*/ 723392 w 1033465"/>
              <a:gd name="connsiteY11" fmla="*/ 72742 h 466950"/>
              <a:gd name="connsiteX12" fmla="*/ 772160 w 1033465"/>
              <a:gd name="connsiteY12" fmla="*/ 80870 h 466950"/>
              <a:gd name="connsiteX13" fmla="*/ 796544 w 1033465"/>
              <a:gd name="connsiteY13" fmla="*/ 84934 h 466950"/>
              <a:gd name="connsiteX14" fmla="*/ 808736 w 1033465"/>
              <a:gd name="connsiteY14" fmla="*/ 88998 h 466950"/>
              <a:gd name="connsiteX15" fmla="*/ 906272 w 1033465"/>
              <a:gd name="connsiteY15" fmla="*/ 109318 h 466950"/>
              <a:gd name="connsiteX16" fmla="*/ 930656 w 1033465"/>
              <a:gd name="connsiteY16" fmla="*/ 117446 h 466950"/>
              <a:gd name="connsiteX17" fmla="*/ 1033464 w 1033465"/>
              <a:gd name="connsiteY17" fmla="*/ 2 h 466950"/>
              <a:gd name="connsiteX18" fmla="*/ 932661 w 1033465"/>
              <a:gd name="connsiteY18" fmla="*/ 120301 h 466950"/>
              <a:gd name="connsiteX19" fmla="*/ 920414 w 1033465"/>
              <a:gd name="connsiteY19" fmla="*/ 208529 h 466950"/>
              <a:gd name="connsiteX20" fmla="*/ 906272 w 1033465"/>
              <a:gd name="connsiteY20" fmla="*/ 320646 h 466950"/>
              <a:gd name="connsiteX21" fmla="*/ 902208 w 1033465"/>
              <a:gd name="connsiteY21" fmla="*/ 336902 h 466950"/>
              <a:gd name="connsiteX22" fmla="*/ 898144 w 1033465"/>
              <a:gd name="connsiteY22" fmla="*/ 414118 h 466950"/>
              <a:gd name="connsiteX23" fmla="*/ 894080 w 1033465"/>
              <a:gd name="connsiteY23" fmla="*/ 434438 h 466950"/>
              <a:gd name="connsiteX24" fmla="*/ 890016 w 1033465"/>
              <a:gd name="connsiteY24" fmla="*/ 446630 h 466950"/>
              <a:gd name="connsiteX25" fmla="*/ 890016 w 1033465"/>
              <a:gd name="connsiteY25" fmla="*/ 466950 h 466950"/>
              <a:gd name="connsiteX0" fmla="*/ 0 w 1033465"/>
              <a:gd name="connsiteY0" fmla="*/ 109318 h 466950"/>
              <a:gd name="connsiteX1" fmla="*/ 16256 w 1033465"/>
              <a:gd name="connsiteY1" fmla="*/ 40230 h 466950"/>
              <a:gd name="connsiteX2" fmla="*/ 97536 w 1033465"/>
              <a:gd name="connsiteY2" fmla="*/ 48358 h 466950"/>
              <a:gd name="connsiteX3" fmla="*/ 158496 w 1033465"/>
              <a:gd name="connsiteY3" fmla="*/ 56486 h 466950"/>
              <a:gd name="connsiteX4" fmla="*/ 256032 w 1033465"/>
              <a:gd name="connsiteY4" fmla="*/ 40230 h 466950"/>
              <a:gd name="connsiteX5" fmla="*/ 524256 w 1033465"/>
              <a:gd name="connsiteY5" fmla="*/ 40230 h 466950"/>
              <a:gd name="connsiteX6" fmla="*/ 564896 w 1033465"/>
              <a:gd name="connsiteY6" fmla="*/ 48358 h 466950"/>
              <a:gd name="connsiteX7" fmla="*/ 589280 w 1033465"/>
              <a:gd name="connsiteY7" fmla="*/ 52422 h 466950"/>
              <a:gd name="connsiteX8" fmla="*/ 613664 w 1033465"/>
              <a:gd name="connsiteY8" fmla="*/ 60550 h 466950"/>
              <a:gd name="connsiteX9" fmla="*/ 658368 w 1033465"/>
              <a:gd name="connsiteY9" fmla="*/ 64614 h 466950"/>
              <a:gd name="connsiteX10" fmla="*/ 686816 w 1033465"/>
              <a:gd name="connsiteY10" fmla="*/ 68678 h 466950"/>
              <a:gd name="connsiteX11" fmla="*/ 723392 w 1033465"/>
              <a:gd name="connsiteY11" fmla="*/ 72742 h 466950"/>
              <a:gd name="connsiteX12" fmla="*/ 772160 w 1033465"/>
              <a:gd name="connsiteY12" fmla="*/ 80870 h 466950"/>
              <a:gd name="connsiteX13" fmla="*/ 796544 w 1033465"/>
              <a:gd name="connsiteY13" fmla="*/ 84934 h 466950"/>
              <a:gd name="connsiteX14" fmla="*/ 808736 w 1033465"/>
              <a:gd name="connsiteY14" fmla="*/ 88998 h 466950"/>
              <a:gd name="connsiteX15" fmla="*/ 906272 w 1033465"/>
              <a:gd name="connsiteY15" fmla="*/ 109318 h 466950"/>
              <a:gd name="connsiteX16" fmla="*/ 930656 w 1033465"/>
              <a:gd name="connsiteY16" fmla="*/ 117446 h 466950"/>
              <a:gd name="connsiteX17" fmla="*/ 1033464 w 1033465"/>
              <a:gd name="connsiteY17" fmla="*/ 2 h 466950"/>
              <a:gd name="connsiteX18" fmla="*/ 932661 w 1033465"/>
              <a:gd name="connsiteY18" fmla="*/ 120301 h 466950"/>
              <a:gd name="connsiteX19" fmla="*/ 920414 w 1033465"/>
              <a:gd name="connsiteY19" fmla="*/ 208529 h 466950"/>
              <a:gd name="connsiteX20" fmla="*/ 902208 w 1033465"/>
              <a:gd name="connsiteY20" fmla="*/ 336902 h 466950"/>
              <a:gd name="connsiteX21" fmla="*/ 898144 w 1033465"/>
              <a:gd name="connsiteY21" fmla="*/ 414118 h 466950"/>
              <a:gd name="connsiteX22" fmla="*/ 894080 w 1033465"/>
              <a:gd name="connsiteY22" fmla="*/ 434438 h 466950"/>
              <a:gd name="connsiteX23" fmla="*/ 890016 w 1033465"/>
              <a:gd name="connsiteY23" fmla="*/ 446630 h 466950"/>
              <a:gd name="connsiteX24" fmla="*/ 890016 w 1033465"/>
              <a:gd name="connsiteY24" fmla="*/ 466950 h 466950"/>
              <a:gd name="connsiteX0" fmla="*/ 0 w 1033465"/>
              <a:gd name="connsiteY0" fmla="*/ 109318 h 466950"/>
              <a:gd name="connsiteX1" fmla="*/ 16256 w 1033465"/>
              <a:gd name="connsiteY1" fmla="*/ 40230 h 466950"/>
              <a:gd name="connsiteX2" fmla="*/ 97536 w 1033465"/>
              <a:gd name="connsiteY2" fmla="*/ 48358 h 466950"/>
              <a:gd name="connsiteX3" fmla="*/ 158496 w 1033465"/>
              <a:gd name="connsiteY3" fmla="*/ 56486 h 466950"/>
              <a:gd name="connsiteX4" fmla="*/ 256032 w 1033465"/>
              <a:gd name="connsiteY4" fmla="*/ 40230 h 466950"/>
              <a:gd name="connsiteX5" fmla="*/ 524256 w 1033465"/>
              <a:gd name="connsiteY5" fmla="*/ 40230 h 466950"/>
              <a:gd name="connsiteX6" fmla="*/ 564896 w 1033465"/>
              <a:gd name="connsiteY6" fmla="*/ 48358 h 466950"/>
              <a:gd name="connsiteX7" fmla="*/ 589280 w 1033465"/>
              <a:gd name="connsiteY7" fmla="*/ 52422 h 466950"/>
              <a:gd name="connsiteX8" fmla="*/ 613664 w 1033465"/>
              <a:gd name="connsiteY8" fmla="*/ 60550 h 466950"/>
              <a:gd name="connsiteX9" fmla="*/ 658368 w 1033465"/>
              <a:gd name="connsiteY9" fmla="*/ 64614 h 466950"/>
              <a:gd name="connsiteX10" fmla="*/ 686816 w 1033465"/>
              <a:gd name="connsiteY10" fmla="*/ 68678 h 466950"/>
              <a:gd name="connsiteX11" fmla="*/ 723392 w 1033465"/>
              <a:gd name="connsiteY11" fmla="*/ 72742 h 466950"/>
              <a:gd name="connsiteX12" fmla="*/ 772160 w 1033465"/>
              <a:gd name="connsiteY12" fmla="*/ 80870 h 466950"/>
              <a:gd name="connsiteX13" fmla="*/ 796544 w 1033465"/>
              <a:gd name="connsiteY13" fmla="*/ 84934 h 466950"/>
              <a:gd name="connsiteX14" fmla="*/ 808736 w 1033465"/>
              <a:gd name="connsiteY14" fmla="*/ 88998 h 466950"/>
              <a:gd name="connsiteX15" fmla="*/ 906272 w 1033465"/>
              <a:gd name="connsiteY15" fmla="*/ 109318 h 466950"/>
              <a:gd name="connsiteX16" fmla="*/ 930656 w 1033465"/>
              <a:gd name="connsiteY16" fmla="*/ 117446 h 466950"/>
              <a:gd name="connsiteX17" fmla="*/ 1033464 w 1033465"/>
              <a:gd name="connsiteY17" fmla="*/ 2 h 466950"/>
              <a:gd name="connsiteX18" fmla="*/ 932661 w 1033465"/>
              <a:gd name="connsiteY18" fmla="*/ 120301 h 466950"/>
              <a:gd name="connsiteX19" fmla="*/ 920414 w 1033465"/>
              <a:gd name="connsiteY19" fmla="*/ 208529 h 466950"/>
              <a:gd name="connsiteX20" fmla="*/ 902208 w 1033465"/>
              <a:gd name="connsiteY20" fmla="*/ 336902 h 466950"/>
              <a:gd name="connsiteX21" fmla="*/ 894080 w 1033465"/>
              <a:gd name="connsiteY21" fmla="*/ 434438 h 466950"/>
              <a:gd name="connsiteX22" fmla="*/ 890016 w 1033465"/>
              <a:gd name="connsiteY22" fmla="*/ 446630 h 466950"/>
              <a:gd name="connsiteX23" fmla="*/ 890016 w 1033465"/>
              <a:gd name="connsiteY23" fmla="*/ 466950 h 466950"/>
              <a:gd name="connsiteX0" fmla="*/ 0 w 1033465"/>
              <a:gd name="connsiteY0" fmla="*/ 109318 h 466950"/>
              <a:gd name="connsiteX1" fmla="*/ 16256 w 1033465"/>
              <a:gd name="connsiteY1" fmla="*/ 40230 h 466950"/>
              <a:gd name="connsiteX2" fmla="*/ 97536 w 1033465"/>
              <a:gd name="connsiteY2" fmla="*/ 48358 h 466950"/>
              <a:gd name="connsiteX3" fmla="*/ 158496 w 1033465"/>
              <a:gd name="connsiteY3" fmla="*/ 56486 h 466950"/>
              <a:gd name="connsiteX4" fmla="*/ 256032 w 1033465"/>
              <a:gd name="connsiteY4" fmla="*/ 40230 h 466950"/>
              <a:gd name="connsiteX5" fmla="*/ 524256 w 1033465"/>
              <a:gd name="connsiteY5" fmla="*/ 40230 h 466950"/>
              <a:gd name="connsiteX6" fmla="*/ 564896 w 1033465"/>
              <a:gd name="connsiteY6" fmla="*/ 48358 h 466950"/>
              <a:gd name="connsiteX7" fmla="*/ 589280 w 1033465"/>
              <a:gd name="connsiteY7" fmla="*/ 52422 h 466950"/>
              <a:gd name="connsiteX8" fmla="*/ 613664 w 1033465"/>
              <a:gd name="connsiteY8" fmla="*/ 60550 h 466950"/>
              <a:gd name="connsiteX9" fmla="*/ 658368 w 1033465"/>
              <a:gd name="connsiteY9" fmla="*/ 64614 h 466950"/>
              <a:gd name="connsiteX10" fmla="*/ 686816 w 1033465"/>
              <a:gd name="connsiteY10" fmla="*/ 68678 h 466950"/>
              <a:gd name="connsiteX11" fmla="*/ 723392 w 1033465"/>
              <a:gd name="connsiteY11" fmla="*/ 72742 h 466950"/>
              <a:gd name="connsiteX12" fmla="*/ 772160 w 1033465"/>
              <a:gd name="connsiteY12" fmla="*/ 80870 h 466950"/>
              <a:gd name="connsiteX13" fmla="*/ 796544 w 1033465"/>
              <a:gd name="connsiteY13" fmla="*/ 84934 h 466950"/>
              <a:gd name="connsiteX14" fmla="*/ 808736 w 1033465"/>
              <a:gd name="connsiteY14" fmla="*/ 88998 h 466950"/>
              <a:gd name="connsiteX15" fmla="*/ 906272 w 1033465"/>
              <a:gd name="connsiteY15" fmla="*/ 109318 h 466950"/>
              <a:gd name="connsiteX16" fmla="*/ 930656 w 1033465"/>
              <a:gd name="connsiteY16" fmla="*/ 117446 h 466950"/>
              <a:gd name="connsiteX17" fmla="*/ 1033464 w 1033465"/>
              <a:gd name="connsiteY17" fmla="*/ 2 h 466950"/>
              <a:gd name="connsiteX18" fmla="*/ 932661 w 1033465"/>
              <a:gd name="connsiteY18" fmla="*/ 120301 h 466950"/>
              <a:gd name="connsiteX19" fmla="*/ 920414 w 1033465"/>
              <a:gd name="connsiteY19" fmla="*/ 208529 h 466950"/>
              <a:gd name="connsiteX20" fmla="*/ 902208 w 1033465"/>
              <a:gd name="connsiteY20" fmla="*/ 336902 h 466950"/>
              <a:gd name="connsiteX21" fmla="*/ 894080 w 1033465"/>
              <a:gd name="connsiteY21" fmla="*/ 434438 h 466950"/>
              <a:gd name="connsiteX22" fmla="*/ 890016 w 1033465"/>
              <a:gd name="connsiteY22" fmla="*/ 466950 h 466950"/>
              <a:gd name="connsiteX0" fmla="*/ 0 w 1033465"/>
              <a:gd name="connsiteY0" fmla="*/ 109318 h 466950"/>
              <a:gd name="connsiteX1" fmla="*/ 16256 w 1033465"/>
              <a:gd name="connsiteY1" fmla="*/ 40230 h 466950"/>
              <a:gd name="connsiteX2" fmla="*/ 97536 w 1033465"/>
              <a:gd name="connsiteY2" fmla="*/ 48358 h 466950"/>
              <a:gd name="connsiteX3" fmla="*/ 158496 w 1033465"/>
              <a:gd name="connsiteY3" fmla="*/ 56486 h 466950"/>
              <a:gd name="connsiteX4" fmla="*/ 256032 w 1033465"/>
              <a:gd name="connsiteY4" fmla="*/ 40230 h 466950"/>
              <a:gd name="connsiteX5" fmla="*/ 524256 w 1033465"/>
              <a:gd name="connsiteY5" fmla="*/ 40230 h 466950"/>
              <a:gd name="connsiteX6" fmla="*/ 564896 w 1033465"/>
              <a:gd name="connsiteY6" fmla="*/ 48358 h 466950"/>
              <a:gd name="connsiteX7" fmla="*/ 589280 w 1033465"/>
              <a:gd name="connsiteY7" fmla="*/ 52422 h 466950"/>
              <a:gd name="connsiteX8" fmla="*/ 613664 w 1033465"/>
              <a:gd name="connsiteY8" fmla="*/ 60550 h 466950"/>
              <a:gd name="connsiteX9" fmla="*/ 686816 w 1033465"/>
              <a:gd name="connsiteY9" fmla="*/ 68678 h 466950"/>
              <a:gd name="connsiteX10" fmla="*/ 723392 w 1033465"/>
              <a:gd name="connsiteY10" fmla="*/ 72742 h 466950"/>
              <a:gd name="connsiteX11" fmla="*/ 772160 w 1033465"/>
              <a:gd name="connsiteY11" fmla="*/ 80870 h 466950"/>
              <a:gd name="connsiteX12" fmla="*/ 796544 w 1033465"/>
              <a:gd name="connsiteY12" fmla="*/ 84934 h 466950"/>
              <a:gd name="connsiteX13" fmla="*/ 808736 w 1033465"/>
              <a:gd name="connsiteY13" fmla="*/ 88998 h 466950"/>
              <a:gd name="connsiteX14" fmla="*/ 906272 w 1033465"/>
              <a:gd name="connsiteY14" fmla="*/ 109318 h 466950"/>
              <a:gd name="connsiteX15" fmla="*/ 930656 w 1033465"/>
              <a:gd name="connsiteY15" fmla="*/ 117446 h 466950"/>
              <a:gd name="connsiteX16" fmla="*/ 1033464 w 1033465"/>
              <a:gd name="connsiteY16" fmla="*/ 2 h 466950"/>
              <a:gd name="connsiteX17" fmla="*/ 932661 w 1033465"/>
              <a:gd name="connsiteY17" fmla="*/ 120301 h 466950"/>
              <a:gd name="connsiteX18" fmla="*/ 920414 w 1033465"/>
              <a:gd name="connsiteY18" fmla="*/ 208529 h 466950"/>
              <a:gd name="connsiteX19" fmla="*/ 902208 w 1033465"/>
              <a:gd name="connsiteY19" fmla="*/ 336902 h 466950"/>
              <a:gd name="connsiteX20" fmla="*/ 894080 w 1033465"/>
              <a:gd name="connsiteY20" fmla="*/ 434438 h 466950"/>
              <a:gd name="connsiteX21" fmla="*/ 890016 w 1033465"/>
              <a:gd name="connsiteY21" fmla="*/ 466950 h 466950"/>
              <a:gd name="connsiteX0" fmla="*/ 0 w 1033465"/>
              <a:gd name="connsiteY0" fmla="*/ 109318 h 466950"/>
              <a:gd name="connsiteX1" fmla="*/ 16256 w 1033465"/>
              <a:gd name="connsiteY1" fmla="*/ 40230 h 466950"/>
              <a:gd name="connsiteX2" fmla="*/ 97536 w 1033465"/>
              <a:gd name="connsiteY2" fmla="*/ 48358 h 466950"/>
              <a:gd name="connsiteX3" fmla="*/ 158496 w 1033465"/>
              <a:gd name="connsiteY3" fmla="*/ 56486 h 466950"/>
              <a:gd name="connsiteX4" fmla="*/ 256032 w 1033465"/>
              <a:gd name="connsiteY4" fmla="*/ 40230 h 466950"/>
              <a:gd name="connsiteX5" fmla="*/ 524256 w 1033465"/>
              <a:gd name="connsiteY5" fmla="*/ 40230 h 466950"/>
              <a:gd name="connsiteX6" fmla="*/ 564896 w 1033465"/>
              <a:gd name="connsiteY6" fmla="*/ 48358 h 466950"/>
              <a:gd name="connsiteX7" fmla="*/ 589280 w 1033465"/>
              <a:gd name="connsiteY7" fmla="*/ 52422 h 466950"/>
              <a:gd name="connsiteX8" fmla="*/ 613664 w 1033465"/>
              <a:gd name="connsiteY8" fmla="*/ 60550 h 466950"/>
              <a:gd name="connsiteX9" fmla="*/ 686816 w 1033465"/>
              <a:gd name="connsiteY9" fmla="*/ 68678 h 466950"/>
              <a:gd name="connsiteX10" fmla="*/ 723392 w 1033465"/>
              <a:gd name="connsiteY10" fmla="*/ 72742 h 466950"/>
              <a:gd name="connsiteX11" fmla="*/ 772160 w 1033465"/>
              <a:gd name="connsiteY11" fmla="*/ 80870 h 466950"/>
              <a:gd name="connsiteX12" fmla="*/ 808736 w 1033465"/>
              <a:gd name="connsiteY12" fmla="*/ 88998 h 466950"/>
              <a:gd name="connsiteX13" fmla="*/ 906272 w 1033465"/>
              <a:gd name="connsiteY13" fmla="*/ 109318 h 466950"/>
              <a:gd name="connsiteX14" fmla="*/ 930656 w 1033465"/>
              <a:gd name="connsiteY14" fmla="*/ 117446 h 466950"/>
              <a:gd name="connsiteX15" fmla="*/ 1033464 w 1033465"/>
              <a:gd name="connsiteY15" fmla="*/ 2 h 466950"/>
              <a:gd name="connsiteX16" fmla="*/ 932661 w 1033465"/>
              <a:gd name="connsiteY16" fmla="*/ 120301 h 466950"/>
              <a:gd name="connsiteX17" fmla="*/ 920414 w 1033465"/>
              <a:gd name="connsiteY17" fmla="*/ 208529 h 466950"/>
              <a:gd name="connsiteX18" fmla="*/ 902208 w 1033465"/>
              <a:gd name="connsiteY18" fmla="*/ 336902 h 466950"/>
              <a:gd name="connsiteX19" fmla="*/ 894080 w 1033465"/>
              <a:gd name="connsiteY19" fmla="*/ 434438 h 466950"/>
              <a:gd name="connsiteX20" fmla="*/ 890016 w 1033465"/>
              <a:gd name="connsiteY20" fmla="*/ 466950 h 466950"/>
              <a:gd name="connsiteX0" fmla="*/ 0 w 1033465"/>
              <a:gd name="connsiteY0" fmla="*/ 109318 h 466950"/>
              <a:gd name="connsiteX1" fmla="*/ 16256 w 1033465"/>
              <a:gd name="connsiteY1" fmla="*/ 40230 h 466950"/>
              <a:gd name="connsiteX2" fmla="*/ 97536 w 1033465"/>
              <a:gd name="connsiteY2" fmla="*/ 48358 h 466950"/>
              <a:gd name="connsiteX3" fmla="*/ 158496 w 1033465"/>
              <a:gd name="connsiteY3" fmla="*/ 56486 h 466950"/>
              <a:gd name="connsiteX4" fmla="*/ 256032 w 1033465"/>
              <a:gd name="connsiteY4" fmla="*/ 40230 h 466950"/>
              <a:gd name="connsiteX5" fmla="*/ 524256 w 1033465"/>
              <a:gd name="connsiteY5" fmla="*/ 40230 h 466950"/>
              <a:gd name="connsiteX6" fmla="*/ 564896 w 1033465"/>
              <a:gd name="connsiteY6" fmla="*/ 48358 h 466950"/>
              <a:gd name="connsiteX7" fmla="*/ 589280 w 1033465"/>
              <a:gd name="connsiteY7" fmla="*/ 52422 h 466950"/>
              <a:gd name="connsiteX8" fmla="*/ 613664 w 1033465"/>
              <a:gd name="connsiteY8" fmla="*/ 60550 h 466950"/>
              <a:gd name="connsiteX9" fmla="*/ 686816 w 1033465"/>
              <a:gd name="connsiteY9" fmla="*/ 68678 h 466950"/>
              <a:gd name="connsiteX10" fmla="*/ 723392 w 1033465"/>
              <a:gd name="connsiteY10" fmla="*/ 72742 h 466950"/>
              <a:gd name="connsiteX11" fmla="*/ 772160 w 1033465"/>
              <a:gd name="connsiteY11" fmla="*/ 80870 h 466950"/>
              <a:gd name="connsiteX12" fmla="*/ 906272 w 1033465"/>
              <a:gd name="connsiteY12" fmla="*/ 109318 h 466950"/>
              <a:gd name="connsiteX13" fmla="*/ 930656 w 1033465"/>
              <a:gd name="connsiteY13" fmla="*/ 117446 h 466950"/>
              <a:gd name="connsiteX14" fmla="*/ 1033464 w 1033465"/>
              <a:gd name="connsiteY14" fmla="*/ 2 h 466950"/>
              <a:gd name="connsiteX15" fmla="*/ 932661 w 1033465"/>
              <a:gd name="connsiteY15" fmla="*/ 120301 h 466950"/>
              <a:gd name="connsiteX16" fmla="*/ 920414 w 1033465"/>
              <a:gd name="connsiteY16" fmla="*/ 208529 h 466950"/>
              <a:gd name="connsiteX17" fmla="*/ 902208 w 1033465"/>
              <a:gd name="connsiteY17" fmla="*/ 336902 h 466950"/>
              <a:gd name="connsiteX18" fmla="*/ 894080 w 1033465"/>
              <a:gd name="connsiteY18" fmla="*/ 434438 h 466950"/>
              <a:gd name="connsiteX19" fmla="*/ 890016 w 1033465"/>
              <a:gd name="connsiteY19" fmla="*/ 466950 h 466950"/>
              <a:gd name="connsiteX0" fmla="*/ 0 w 1033465"/>
              <a:gd name="connsiteY0" fmla="*/ 109318 h 466950"/>
              <a:gd name="connsiteX1" fmla="*/ 16256 w 1033465"/>
              <a:gd name="connsiteY1" fmla="*/ 40230 h 466950"/>
              <a:gd name="connsiteX2" fmla="*/ 97536 w 1033465"/>
              <a:gd name="connsiteY2" fmla="*/ 48358 h 466950"/>
              <a:gd name="connsiteX3" fmla="*/ 158496 w 1033465"/>
              <a:gd name="connsiteY3" fmla="*/ 56486 h 466950"/>
              <a:gd name="connsiteX4" fmla="*/ 256032 w 1033465"/>
              <a:gd name="connsiteY4" fmla="*/ 40230 h 466950"/>
              <a:gd name="connsiteX5" fmla="*/ 524256 w 1033465"/>
              <a:gd name="connsiteY5" fmla="*/ 40230 h 466950"/>
              <a:gd name="connsiteX6" fmla="*/ 564896 w 1033465"/>
              <a:gd name="connsiteY6" fmla="*/ 48358 h 466950"/>
              <a:gd name="connsiteX7" fmla="*/ 589280 w 1033465"/>
              <a:gd name="connsiteY7" fmla="*/ 52422 h 466950"/>
              <a:gd name="connsiteX8" fmla="*/ 613664 w 1033465"/>
              <a:gd name="connsiteY8" fmla="*/ 60550 h 466950"/>
              <a:gd name="connsiteX9" fmla="*/ 686816 w 1033465"/>
              <a:gd name="connsiteY9" fmla="*/ 68678 h 466950"/>
              <a:gd name="connsiteX10" fmla="*/ 723392 w 1033465"/>
              <a:gd name="connsiteY10" fmla="*/ 72742 h 466950"/>
              <a:gd name="connsiteX11" fmla="*/ 906272 w 1033465"/>
              <a:gd name="connsiteY11" fmla="*/ 109318 h 466950"/>
              <a:gd name="connsiteX12" fmla="*/ 930656 w 1033465"/>
              <a:gd name="connsiteY12" fmla="*/ 117446 h 466950"/>
              <a:gd name="connsiteX13" fmla="*/ 1033464 w 1033465"/>
              <a:gd name="connsiteY13" fmla="*/ 2 h 466950"/>
              <a:gd name="connsiteX14" fmla="*/ 932661 w 1033465"/>
              <a:gd name="connsiteY14" fmla="*/ 120301 h 466950"/>
              <a:gd name="connsiteX15" fmla="*/ 920414 w 1033465"/>
              <a:gd name="connsiteY15" fmla="*/ 208529 h 466950"/>
              <a:gd name="connsiteX16" fmla="*/ 902208 w 1033465"/>
              <a:gd name="connsiteY16" fmla="*/ 336902 h 466950"/>
              <a:gd name="connsiteX17" fmla="*/ 894080 w 1033465"/>
              <a:gd name="connsiteY17" fmla="*/ 434438 h 466950"/>
              <a:gd name="connsiteX18" fmla="*/ 890016 w 1033465"/>
              <a:gd name="connsiteY18" fmla="*/ 466950 h 466950"/>
              <a:gd name="connsiteX0" fmla="*/ 0 w 1033465"/>
              <a:gd name="connsiteY0" fmla="*/ 109318 h 466950"/>
              <a:gd name="connsiteX1" fmla="*/ 16256 w 1033465"/>
              <a:gd name="connsiteY1" fmla="*/ 40230 h 466950"/>
              <a:gd name="connsiteX2" fmla="*/ 97536 w 1033465"/>
              <a:gd name="connsiteY2" fmla="*/ 48358 h 466950"/>
              <a:gd name="connsiteX3" fmla="*/ 158496 w 1033465"/>
              <a:gd name="connsiteY3" fmla="*/ 56486 h 466950"/>
              <a:gd name="connsiteX4" fmla="*/ 256032 w 1033465"/>
              <a:gd name="connsiteY4" fmla="*/ 40230 h 466950"/>
              <a:gd name="connsiteX5" fmla="*/ 524256 w 1033465"/>
              <a:gd name="connsiteY5" fmla="*/ 40230 h 466950"/>
              <a:gd name="connsiteX6" fmla="*/ 564896 w 1033465"/>
              <a:gd name="connsiteY6" fmla="*/ 48358 h 466950"/>
              <a:gd name="connsiteX7" fmla="*/ 589280 w 1033465"/>
              <a:gd name="connsiteY7" fmla="*/ 52422 h 466950"/>
              <a:gd name="connsiteX8" fmla="*/ 686816 w 1033465"/>
              <a:gd name="connsiteY8" fmla="*/ 68678 h 466950"/>
              <a:gd name="connsiteX9" fmla="*/ 723392 w 1033465"/>
              <a:gd name="connsiteY9" fmla="*/ 72742 h 466950"/>
              <a:gd name="connsiteX10" fmla="*/ 906272 w 1033465"/>
              <a:gd name="connsiteY10" fmla="*/ 109318 h 466950"/>
              <a:gd name="connsiteX11" fmla="*/ 930656 w 1033465"/>
              <a:gd name="connsiteY11" fmla="*/ 117446 h 466950"/>
              <a:gd name="connsiteX12" fmla="*/ 1033464 w 1033465"/>
              <a:gd name="connsiteY12" fmla="*/ 2 h 466950"/>
              <a:gd name="connsiteX13" fmla="*/ 932661 w 1033465"/>
              <a:gd name="connsiteY13" fmla="*/ 120301 h 466950"/>
              <a:gd name="connsiteX14" fmla="*/ 920414 w 1033465"/>
              <a:gd name="connsiteY14" fmla="*/ 208529 h 466950"/>
              <a:gd name="connsiteX15" fmla="*/ 902208 w 1033465"/>
              <a:gd name="connsiteY15" fmla="*/ 336902 h 466950"/>
              <a:gd name="connsiteX16" fmla="*/ 894080 w 1033465"/>
              <a:gd name="connsiteY16" fmla="*/ 434438 h 466950"/>
              <a:gd name="connsiteX17" fmla="*/ 890016 w 1033465"/>
              <a:gd name="connsiteY17" fmla="*/ 466950 h 466950"/>
              <a:gd name="connsiteX0" fmla="*/ 0 w 1033465"/>
              <a:gd name="connsiteY0" fmla="*/ 109318 h 466950"/>
              <a:gd name="connsiteX1" fmla="*/ 16256 w 1033465"/>
              <a:gd name="connsiteY1" fmla="*/ 40230 h 466950"/>
              <a:gd name="connsiteX2" fmla="*/ 97536 w 1033465"/>
              <a:gd name="connsiteY2" fmla="*/ 48358 h 466950"/>
              <a:gd name="connsiteX3" fmla="*/ 158496 w 1033465"/>
              <a:gd name="connsiteY3" fmla="*/ 56486 h 466950"/>
              <a:gd name="connsiteX4" fmla="*/ 256032 w 1033465"/>
              <a:gd name="connsiteY4" fmla="*/ 40230 h 466950"/>
              <a:gd name="connsiteX5" fmla="*/ 524256 w 1033465"/>
              <a:gd name="connsiteY5" fmla="*/ 40230 h 466950"/>
              <a:gd name="connsiteX6" fmla="*/ 589280 w 1033465"/>
              <a:gd name="connsiteY6" fmla="*/ 52422 h 466950"/>
              <a:gd name="connsiteX7" fmla="*/ 686816 w 1033465"/>
              <a:gd name="connsiteY7" fmla="*/ 68678 h 466950"/>
              <a:gd name="connsiteX8" fmla="*/ 723392 w 1033465"/>
              <a:gd name="connsiteY8" fmla="*/ 72742 h 466950"/>
              <a:gd name="connsiteX9" fmla="*/ 906272 w 1033465"/>
              <a:gd name="connsiteY9" fmla="*/ 109318 h 466950"/>
              <a:gd name="connsiteX10" fmla="*/ 930656 w 1033465"/>
              <a:gd name="connsiteY10" fmla="*/ 117446 h 466950"/>
              <a:gd name="connsiteX11" fmla="*/ 1033464 w 1033465"/>
              <a:gd name="connsiteY11" fmla="*/ 2 h 466950"/>
              <a:gd name="connsiteX12" fmla="*/ 932661 w 1033465"/>
              <a:gd name="connsiteY12" fmla="*/ 120301 h 466950"/>
              <a:gd name="connsiteX13" fmla="*/ 920414 w 1033465"/>
              <a:gd name="connsiteY13" fmla="*/ 208529 h 466950"/>
              <a:gd name="connsiteX14" fmla="*/ 902208 w 1033465"/>
              <a:gd name="connsiteY14" fmla="*/ 336902 h 466950"/>
              <a:gd name="connsiteX15" fmla="*/ 894080 w 1033465"/>
              <a:gd name="connsiteY15" fmla="*/ 434438 h 466950"/>
              <a:gd name="connsiteX16" fmla="*/ 890016 w 1033465"/>
              <a:gd name="connsiteY16" fmla="*/ 466950 h 466950"/>
              <a:gd name="connsiteX0" fmla="*/ 0 w 1033465"/>
              <a:gd name="connsiteY0" fmla="*/ 109318 h 466950"/>
              <a:gd name="connsiteX1" fmla="*/ 16256 w 1033465"/>
              <a:gd name="connsiteY1" fmla="*/ 40230 h 466950"/>
              <a:gd name="connsiteX2" fmla="*/ 97536 w 1033465"/>
              <a:gd name="connsiteY2" fmla="*/ 48358 h 466950"/>
              <a:gd name="connsiteX3" fmla="*/ 158496 w 1033465"/>
              <a:gd name="connsiteY3" fmla="*/ 56486 h 466950"/>
              <a:gd name="connsiteX4" fmla="*/ 256032 w 1033465"/>
              <a:gd name="connsiteY4" fmla="*/ 40230 h 466950"/>
              <a:gd name="connsiteX5" fmla="*/ 524256 w 1033465"/>
              <a:gd name="connsiteY5" fmla="*/ 40230 h 466950"/>
              <a:gd name="connsiteX6" fmla="*/ 589280 w 1033465"/>
              <a:gd name="connsiteY6" fmla="*/ 52422 h 466950"/>
              <a:gd name="connsiteX7" fmla="*/ 723392 w 1033465"/>
              <a:gd name="connsiteY7" fmla="*/ 72742 h 466950"/>
              <a:gd name="connsiteX8" fmla="*/ 906272 w 1033465"/>
              <a:gd name="connsiteY8" fmla="*/ 109318 h 466950"/>
              <a:gd name="connsiteX9" fmla="*/ 930656 w 1033465"/>
              <a:gd name="connsiteY9" fmla="*/ 117446 h 466950"/>
              <a:gd name="connsiteX10" fmla="*/ 1033464 w 1033465"/>
              <a:gd name="connsiteY10" fmla="*/ 2 h 466950"/>
              <a:gd name="connsiteX11" fmla="*/ 932661 w 1033465"/>
              <a:gd name="connsiteY11" fmla="*/ 120301 h 466950"/>
              <a:gd name="connsiteX12" fmla="*/ 920414 w 1033465"/>
              <a:gd name="connsiteY12" fmla="*/ 208529 h 466950"/>
              <a:gd name="connsiteX13" fmla="*/ 902208 w 1033465"/>
              <a:gd name="connsiteY13" fmla="*/ 336902 h 466950"/>
              <a:gd name="connsiteX14" fmla="*/ 894080 w 1033465"/>
              <a:gd name="connsiteY14" fmla="*/ 434438 h 466950"/>
              <a:gd name="connsiteX15" fmla="*/ 890016 w 1033465"/>
              <a:gd name="connsiteY15" fmla="*/ 466950 h 466950"/>
              <a:gd name="connsiteX0" fmla="*/ 0 w 1033465"/>
              <a:gd name="connsiteY0" fmla="*/ 109318 h 466950"/>
              <a:gd name="connsiteX1" fmla="*/ 16256 w 1033465"/>
              <a:gd name="connsiteY1" fmla="*/ 40230 h 466950"/>
              <a:gd name="connsiteX2" fmla="*/ 97536 w 1033465"/>
              <a:gd name="connsiteY2" fmla="*/ 48358 h 466950"/>
              <a:gd name="connsiteX3" fmla="*/ 158496 w 1033465"/>
              <a:gd name="connsiteY3" fmla="*/ 56486 h 466950"/>
              <a:gd name="connsiteX4" fmla="*/ 256032 w 1033465"/>
              <a:gd name="connsiteY4" fmla="*/ 40230 h 466950"/>
              <a:gd name="connsiteX5" fmla="*/ 524256 w 1033465"/>
              <a:gd name="connsiteY5" fmla="*/ 40230 h 466950"/>
              <a:gd name="connsiteX6" fmla="*/ 589280 w 1033465"/>
              <a:gd name="connsiteY6" fmla="*/ 52422 h 466950"/>
              <a:gd name="connsiteX7" fmla="*/ 723392 w 1033465"/>
              <a:gd name="connsiteY7" fmla="*/ 72742 h 466950"/>
              <a:gd name="connsiteX8" fmla="*/ 906272 w 1033465"/>
              <a:gd name="connsiteY8" fmla="*/ 109318 h 466950"/>
              <a:gd name="connsiteX9" fmla="*/ 930656 w 1033465"/>
              <a:gd name="connsiteY9" fmla="*/ 117446 h 466950"/>
              <a:gd name="connsiteX10" fmla="*/ 1033464 w 1033465"/>
              <a:gd name="connsiteY10" fmla="*/ 2 h 466950"/>
              <a:gd name="connsiteX11" fmla="*/ 932661 w 1033465"/>
              <a:gd name="connsiteY11" fmla="*/ 120301 h 466950"/>
              <a:gd name="connsiteX12" fmla="*/ 920414 w 1033465"/>
              <a:gd name="connsiteY12" fmla="*/ 208529 h 466950"/>
              <a:gd name="connsiteX13" fmla="*/ 902208 w 1033465"/>
              <a:gd name="connsiteY13" fmla="*/ 336902 h 466950"/>
              <a:gd name="connsiteX14" fmla="*/ 890016 w 1033465"/>
              <a:gd name="connsiteY14" fmla="*/ 466950 h 466950"/>
              <a:gd name="connsiteX0" fmla="*/ 0 w 1033465"/>
              <a:gd name="connsiteY0" fmla="*/ 109318 h 466950"/>
              <a:gd name="connsiteX1" fmla="*/ 16256 w 1033465"/>
              <a:gd name="connsiteY1" fmla="*/ 40230 h 466950"/>
              <a:gd name="connsiteX2" fmla="*/ 97536 w 1033465"/>
              <a:gd name="connsiteY2" fmla="*/ 48358 h 466950"/>
              <a:gd name="connsiteX3" fmla="*/ 158496 w 1033465"/>
              <a:gd name="connsiteY3" fmla="*/ 56486 h 466950"/>
              <a:gd name="connsiteX4" fmla="*/ 256032 w 1033465"/>
              <a:gd name="connsiteY4" fmla="*/ 40230 h 466950"/>
              <a:gd name="connsiteX5" fmla="*/ 524256 w 1033465"/>
              <a:gd name="connsiteY5" fmla="*/ 40230 h 466950"/>
              <a:gd name="connsiteX6" fmla="*/ 589280 w 1033465"/>
              <a:gd name="connsiteY6" fmla="*/ 52422 h 466950"/>
              <a:gd name="connsiteX7" fmla="*/ 723392 w 1033465"/>
              <a:gd name="connsiteY7" fmla="*/ 72742 h 466950"/>
              <a:gd name="connsiteX8" fmla="*/ 906272 w 1033465"/>
              <a:gd name="connsiteY8" fmla="*/ 109318 h 466950"/>
              <a:gd name="connsiteX9" fmla="*/ 930656 w 1033465"/>
              <a:gd name="connsiteY9" fmla="*/ 117446 h 466950"/>
              <a:gd name="connsiteX10" fmla="*/ 1033464 w 1033465"/>
              <a:gd name="connsiteY10" fmla="*/ 2 h 466950"/>
              <a:gd name="connsiteX11" fmla="*/ 932661 w 1033465"/>
              <a:gd name="connsiteY11" fmla="*/ 120301 h 466950"/>
              <a:gd name="connsiteX12" fmla="*/ 920414 w 1033465"/>
              <a:gd name="connsiteY12" fmla="*/ 208529 h 466950"/>
              <a:gd name="connsiteX13" fmla="*/ 890016 w 1033465"/>
              <a:gd name="connsiteY13" fmla="*/ 466950 h 466950"/>
              <a:gd name="connsiteX0" fmla="*/ 0 w 1033465"/>
              <a:gd name="connsiteY0" fmla="*/ 109318 h 462831"/>
              <a:gd name="connsiteX1" fmla="*/ 16256 w 1033465"/>
              <a:gd name="connsiteY1" fmla="*/ 40230 h 462831"/>
              <a:gd name="connsiteX2" fmla="*/ 97536 w 1033465"/>
              <a:gd name="connsiteY2" fmla="*/ 48358 h 462831"/>
              <a:gd name="connsiteX3" fmla="*/ 158496 w 1033465"/>
              <a:gd name="connsiteY3" fmla="*/ 56486 h 462831"/>
              <a:gd name="connsiteX4" fmla="*/ 256032 w 1033465"/>
              <a:gd name="connsiteY4" fmla="*/ 40230 h 462831"/>
              <a:gd name="connsiteX5" fmla="*/ 524256 w 1033465"/>
              <a:gd name="connsiteY5" fmla="*/ 40230 h 462831"/>
              <a:gd name="connsiteX6" fmla="*/ 589280 w 1033465"/>
              <a:gd name="connsiteY6" fmla="*/ 52422 h 462831"/>
              <a:gd name="connsiteX7" fmla="*/ 723392 w 1033465"/>
              <a:gd name="connsiteY7" fmla="*/ 72742 h 462831"/>
              <a:gd name="connsiteX8" fmla="*/ 906272 w 1033465"/>
              <a:gd name="connsiteY8" fmla="*/ 109318 h 462831"/>
              <a:gd name="connsiteX9" fmla="*/ 930656 w 1033465"/>
              <a:gd name="connsiteY9" fmla="*/ 117446 h 462831"/>
              <a:gd name="connsiteX10" fmla="*/ 1033464 w 1033465"/>
              <a:gd name="connsiteY10" fmla="*/ 2 h 462831"/>
              <a:gd name="connsiteX11" fmla="*/ 932661 w 1033465"/>
              <a:gd name="connsiteY11" fmla="*/ 120301 h 462831"/>
              <a:gd name="connsiteX12" fmla="*/ 920414 w 1033465"/>
              <a:gd name="connsiteY12" fmla="*/ 208529 h 462831"/>
              <a:gd name="connsiteX13" fmla="*/ 883838 w 1033465"/>
              <a:gd name="connsiteY13" fmla="*/ 462831 h 462831"/>
              <a:gd name="connsiteX0" fmla="*/ 0 w 1033465"/>
              <a:gd name="connsiteY0" fmla="*/ 109318 h 462831"/>
              <a:gd name="connsiteX1" fmla="*/ 16256 w 1033465"/>
              <a:gd name="connsiteY1" fmla="*/ 40230 h 462831"/>
              <a:gd name="connsiteX2" fmla="*/ 97536 w 1033465"/>
              <a:gd name="connsiteY2" fmla="*/ 48358 h 462831"/>
              <a:gd name="connsiteX3" fmla="*/ 158496 w 1033465"/>
              <a:gd name="connsiteY3" fmla="*/ 56486 h 462831"/>
              <a:gd name="connsiteX4" fmla="*/ 199686 w 1033465"/>
              <a:gd name="connsiteY4" fmla="*/ 34713 h 462831"/>
              <a:gd name="connsiteX5" fmla="*/ 256032 w 1033465"/>
              <a:gd name="connsiteY5" fmla="*/ 40230 h 462831"/>
              <a:gd name="connsiteX6" fmla="*/ 524256 w 1033465"/>
              <a:gd name="connsiteY6" fmla="*/ 40230 h 462831"/>
              <a:gd name="connsiteX7" fmla="*/ 589280 w 1033465"/>
              <a:gd name="connsiteY7" fmla="*/ 52422 h 462831"/>
              <a:gd name="connsiteX8" fmla="*/ 723392 w 1033465"/>
              <a:gd name="connsiteY8" fmla="*/ 72742 h 462831"/>
              <a:gd name="connsiteX9" fmla="*/ 906272 w 1033465"/>
              <a:gd name="connsiteY9" fmla="*/ 109318 h 462831"/>
              <a:gd name="connsiteX10" fmla="*/ 930656 w 1033465"/>
              <a:gd name="connsiteY10" fmla="*/ 117446 h 462831"/>
              <a:gd name="connsiteX11" fmla="*/ 1033464 w 1033465"/>
              <a:gd name="connsiteY11" fmla="*/ 2 h 462831"/>
              <a:gd name="connsiteX12" fmla="*/ 932661 w 1033465"/>
              <a:gd name="connsiteY12" fmla="*/ 120301 h 462831"/>
              <a:gd name="connsiteX13" fmla="*/ 920414 w 1033465"/>
              <a:gd name="connsiteY13" fmla="*/ 208529 h 462831"/>
              <a:gd name="connsiteX14" fmla="*/ 883838 w 1033465"/>
              <a:gd name="connsiteY14" fmla="*/ 462831 h 462831"/>
              <a:gd name="connsiteX0" fmla="*/ 0 w 1033465"/>
              <a:gd name="connsiteY0" fmla="*/ 109318 h 462831"/>
              <a:gd name="connsiteX1" fmla="*/ 16256 w 1033465"/>
              <a:gd name="connsiteY1" fmla="*/ 40230 h 462831"/>
              <a:gd name="connsiteX2" fmla="*/ 97536 w 1033465"/>
              <a:gd name="connsiteY2" fmla="*/ 48358 h 462831"/>
              <a:gd name="connsiteX3" fmla="*/ 158496 w 1033465"/>
              <a:gd name="connsiteY3" fmla="*/ 56486 h 462831"/>
              <a:gd name="connsiteX4" fmla="*/ 199686 w 1033465"/>
              <a:gd name="connsiteY4" fmla="*/ 34713 h 462831"/>
              <a:gd name="connsiteX5" fmla="*/ 369302 w 1033465"/>
              <a:gd name="connsiteY5" fmla="*/ 13457 h 462831"/>
              <a:gd name="connsiteX6" fmla="*/ 524256 w 1033465"/>
              <a:gd name="connsiteY6" fmla="*/ 40230 h 462831"/>
              <a:gd name="connsiteX7" fmla="*/ 589280 w 1033465"/>
              <a:gd name="connsiteY7" fmla="*/ 52422 h 462831"/>
              <a:gd name="connsiteX8" fmla="*/ 723392 w 1033465"/>
              <a:gd name="connsiteY8" fmla="*/ 72742 h 462831"/>
              <a:gd name="connsiteX9" fmla="*/ 906272 w 1033465"/>
              <a:gd name="connsiteY9" fmla="*/ 109318 h 462831"/>
              <a:gd name="connsiteX10" fmla="*/ 930656 w 1033465"/>
              <a:gd name="connsiteY10" fmla="*/ 117446 h 462831"/>
              <a:gd name="connsiteX11" fmla="*/ 1033464 w 1033465"/>
              <a:gd name="connsiteY11" fmla="*/ 2 h 462831"/>
              <a:gd name="connsiteX12" fmla="*/ 932661 w 1033465"/>
              <a:gd name="connsiteY12" fmla="*/ 120301 h 462831"/>
              <a:gd name="connsiteX13" fmla="*/ 920414 w 1033465"/>
              <a:gd name="connsiteY13" fmla="*/ 208529 h 462831"/>
              <a:gd name="connsiteX14" fmla="*/ 883838 w 1033465"/>
              <a:gd name="connsiteY14" fmla="*/ 462831 h 462831"/>
              <a:gd name="connsiteX0" fmla="*/ 0 w 1033465"/>
              <a:gd name="connsiteY0" fmla="*/ 109318 h 462831"/>
              <a:gd name="connsiteX1" fmla="*/ 16256 w 1033465"/>
              <a:gd name="connsiteY1" fmla="*/ 40230 h 462831"/>
              <a:gd name="connsiteX2" fmla="*/ 97536 w 1033465"/>
              <a:gd name="connsiteY2" fmla="*/ 48358 h 462831"/>
              <a:gd name="connsiteX3" fmla="*/ 158496 w 1033465"/>
              <a:gd name="connsiteY3" fmla="*/ 56486 h 462831"/>
              <a:gd name="connsiteX4" fmla="*/ 199686 w 1033465"/>
              <a:gd name="connsiteY4" fmla="*/ 34713 h 462831"/>
              <a:gd name="connsiteX5" fmla="*/ 369302 w 1033465"/>
              <a:gd name="connsiteY5" fmla="*/ 13457 h 462831"/>
              <a:gd name="connsiteX6" fmla="*/ 524256 w 1033465"/>
              <a:gd name="connsiteY6" fmla="*/ 40230 h 462831"/>
              <a:gd name="connsiteX7" fmla="*/ 589280 w 1033465"/>
              <a:gd name="connsiteY7" fmla="*/ 52422 h 462831"/>
              <a:gd name="connsiteX8" fmla="*/ 723392 w 1033465"/>
              <a:gd name="connsiteY8" fmla="*/ 93337 h 462831"/>
              <a:gd name="connsiteX9" fmla="*/ 906272 w 1033465"/>
              <a:gd name="connsiteY9" fmla="*/ 109318 h 462831"/>
              <a:gd name="connsiteX10" fmla="*/ 930656 w 1033465"/>
              <a:gd name="connsiteY10" fmla="*/ 117446 h 462831"/>
              <a:gd name="connsiteX11" fmla="*/ 1033464 w 1033465"/>
              <a:gd name="connsiteY11" fmla="*/ 2 h 462831"/>
              <a:gd name="connsiteX12" fmla="*/ 932661 w 1033465"/>
              <a:gd name="connsiteY12" fmla="*/ 120301 h 462831"/>
              <a:gd name="connsiteX13" fmla="*/ 920414 w 1033465"/>
              <a:gd name="connsiteY13" fmla="*/ 208529 h 462831"/>
              <a:gd name="connsiteX14" fmla="*/ 883838 w 1033465"/>
              <a:gd name="connsiteY14" fmla="*/ 462831 h 462831"/>
              <a:gd name="connsiteX0" fmla="*/ 0 w 1033465"/>
              <a:gd name="connsiteY0" fmla="*/ 109318 h 462831"/>
              <a:gd name="connsiteX1" fmla="*/ 16256 w 1033465"/>
              <a:gd name="connsiteY1" fmla="*/ 40230 h 462831"/>
              <a:gd name="connsiteX2" fmla="*/ 97536 w 1033465"/>
              <a:gd name="connsiteY2" fmla="*/ 48358 h 462831"/>
              <a:gd name="connsiteX3" fmla="*/ 158496 w 1033465"/>
              <a:gd name="connsiteY3" fmla="*/ 56486 h 462831"/>
              <a:gd name="connsiteX4" fmla="*/ 199686 w 1033465"/>
              <a:gd name="connsiteY4" fmla="*/ 34713 h 462831"/>
              <a:gd name="connsiteX5" fmla="*/ 369302 w 1033465"/>
              <a:gd name="connsiteY5" fmla="*/ 13457 h 462831"/>
              <a:gd name="connsiteX6" fmla="*/ 524256 w 1033465"/>
              <a:gd name="connsiteY6" fmla="*/ 40230 h 462831"/>
              <a:gd name="connsiteX7" fmla="*/ 607815 w 1033465"/>
              <a:gd name="connsiteY7" fmla="*/ 73016 h 462831"/>
              <a:gd name="connsiteX8" fmla="*/ 723392 w 1033465"/>
              <a:gd name="connsiteY8" fmla="*/ 93337 h 462831"/>
              <a:gd name="connsiteX9" fmla="*/ 906272 w 1033465"/>
              <a:gd name="connsiteY9" fmla="*/ 109318 h 462831"/>
              <a:gd name="connsiteX10" fmla="*/ 930656 w 1033465"/>
              <a:gd name="connsiteY10" fmla="*/ 117446 h 462831"/>
              <a:gd name="connsiteX11" fmla="*/ 1033464 w 1033465"/>
              <a:gd name="connsiteY11" fmla="*/ 2 h 462831"/>
              <a:gd name="connsiteX12" fmla="*/ 932661 w 1033465"/>
              <a:gd name="connsiteY12" fmla="*/ 120301 h 462831"/>
              <a:gd name="connsiteX13" fmla="*/ 920414 w 1033465"/>
              <a:gd name="connsiteY13" fmla="*/ 208529 h 462831"/>
              <a:gd name="connsiteX14" fmla="*/ 883838 w 1033465"/>
              <a:gd name="connsiteY14" fmla="*/ 462831 h 462831"/>
              <a:gd name="connsiteX0" fmla="*/ 0 w 1033465"/>
              <a:gd name="connsiteY0" fmla="*/ 109318 h 462831"/>
              <a:gd name="connsiteX1" fmla="*/ 16256 w 1033465"/>
              <a:gd name="connsiteY1" fmla="*/ 40230 h 462831"/>
              <a:gd name="connsiteX2" fmla="*/ 97536 w 1033465"/>
              <a:gd name="connsiteY2" fmla="*/ 48358 h 462831"/>
              <a:gd name="connsiteX3" fmla="*/ 158496 w 1033465"/>
              <a:gd name="connsiteY3" fmla="*/ 56486 h 462831"/>
              <a:gd name="connsiteX4" fmla="*/ 199686 w 1033465"/>
              <a:gd name="connsiteY4" fmla="*/ 34713 h 462831"/>
              <a:gd name="connsiteX5" fmla="*/ 369302 w 1033465"/>
              <a:gd name="connsiteY5" fmla="*/ 13457 h 462831"/>
              <a:gd name="connsiteX6" fmla="*/ 607815 w 1033465"/>
              <a:gd name="connsiteY6" fmla="*/ 73016 h 462831"/>
              <a:gd name="connsiteX7" fmla="*/ 723392 w 1033465"/>
              <a:gd name="connsiteY7" fmla="*/ 93337 h 462831"/>
              <a:gd name="connsiteX8" fmla="*/ 906272 w 1033465"/>
              <a:gd name="connsiteY8" fmla="*/ 109318 h 462831"/>
              <a:gd name="connsiteX9" fmla="*/ 930656 w 1033465"/>
              <a:gd name="connsiteY9" fmla="*/ 117446 h 462831"/>
              <a:gd name="connsiteX10" fmla="*/ 1033464 w 1033465"/>
              <a:gd name="connsiteY10" fmla="*/ 2 h 462831"/>
              <a:gd name="connsiteX11" fmla="*/ 932661 w 1033465"/>
              <a:gd name="connsiteY11" fmla="*/ 120301 h 462831"/>
              <a:gd name="connsiteX12" fmla="*/ 920414 w 1033465"/>
              <a:gd name="connsiteY12" fmla="*/ 208529 h 462831"/>
              <a:gd name="connsiteX13" fmla="*/ 883838 w 1033465"/>
              <a:gd name="connsiteY13" fmla="*/ 462831 h 462831"/>
              <a:gd name="connsiteX0" fmla="*/ 0 w 1033465"/>
              <a:gd name="connsiteY0" fmla="*/ 109318 h 462831"/>
              <a:gd name="connsiteX1" fmla="*/ 16256 w 1033465"/>
              <a:gd name="connsiteY1" fmla="*/ 40230 h 462831"/>
              <a:gd name="connsiteX2" fmla="*/ 97536 w 1033465"/>
              <a:gd name="connsiteY2" fmla="*/ 48358 h 462831"/>
              <a:gd name="connsiteX3" fmla="*/ 158496 w 1033465"/>
              <a:gd name="connsiteY3" fmla="*/ 56486 h 462831"/>
              <a:gd name="connsiteX4" fmla="*/ 369302 w 1033465"/>
              <a:gd name="connsiteY4" fmla="*/ 13457 h 462831"/>
              <a:gd name="connsiteX5" fmla="*/ 607815 w 1033465"/>
              <a:gd name="connsiteY5" fmla="*/ 73016 h 462831"/>
              <a:gd name="connsiteX6" fmla="*/ 723392 w 1033465"/>
              <a:gd name="connsiteY6" fmla="*/ 93337 h 462831"/>
              <a:gd name="connsiteX7" fmla="*/ 906272 w 1033465"/>
              <a:gd name="connsiteY7" fmla="*/ 109318 h 462831"/>
              <a:gd name="connsiteX8" fmla="*/ 930656 w 1033465"/>
              <a:gd name="connsiteY8" fmla="*/ 117446 h 462831"/>
              <a:gd name="connsiteX9" fmla="*/ 1033464 w 1033465"/>
              <a:gd name="connsiteY9" fmla="*/ 2 h 462831"/>
              <a:gd name="connsiteX10" fmla="*/ 932661 w 1033465"/>
              <a:gd name="connsiteY10" fmla="*/ 120301 h 462831"/>
              <a:gd name="connsiteX11" fmla="*/ 920414 w 1033465"/>
              <a:gd name="connsiteY11" fmla="*/ 208529 h 462831"/>
              <a:gd name="connsiteX12" fmla="*/ 883838 w 1033465"/>
              <a:gd name="connsiteY12" fmla="*/ 462831 h 462831"/>
              <a:gd name="connsiteX0" fmla="*/ 539 w 1034004"/>
              <a:gd name="connsiteY0" fmla="*/ 109318 h 462831"/>
              <a:gd name="connsiteX1" fmla="*/ 16795 w 1034004"/>
              <a:gd name="connsiteY1" fmla="*/ 40230 h 462831"/>
              <a:gd name="connsiteX2" fmla="*/ 159035 w 1034004"/>
              <a:gd name="connsiteY2" fmla="*/ 56486 h 462831"/>
              <a:gd name="connsiteX3" fmla="*/ 369841 w 1034004"/>
              <a:gd name="connsiteY3" fmla="*/ 13457 h 462831"/>
              <a:gd name="connsiteX4" fmla="*/ 608354 w 1034004"/>
              <a:gd name="connsiteY4" fmla="*/ 73016 h 462831"/>
              <a:gd name="connsiteX5" fmla="*/ 723931 w 1034004"/>
              <a:gd name="connsiteY5" fmla="*/ 93337 h 462831"/>
              <a:gd name="connsiteX6" fmla="*/ 906811 w 1034004"/>
              <a:gd name="connsiteY6" fmla="*/ 109318 h 462831"/>
              <a:gd name="connsiteX7" fmla="*/ 931195 w 1034004"/>
              <a:gd name="connsiteY7" fmla="*/ 117446 h 462831"/>
              <a:gd name="connsiteX8" fmla="*/ 1034003 w 1034004"/>
              <a:gd name="connsiteY8" fmla="*/ 2 h 462831"/>
              <a:gd name="connsiteX9" fmla="*/ 933200 w 1034004"/>
              <a:gd name="connsiteY9" fmla="*/ 120301 h 462831"/>
              <a:gd name="connsiteX10" fmla="*/ 920953 w 1034004"/>
              <a:gd name="connsiteY10" fmla="*/ 208529 h 462831"/>
              <a:gd name="connsiteX11" fmla="*/ 884377 w 1034004"/>
              <a:gd name="connsiteY11" fmla="*/ 462831 h 462831"/>
              <a:gd name="connsiteX0" fmla="*/ 0 w 1052001"/>
              <a:gd name="connsiteY0" fmla="*/ 103139 h 462831"/>
              <a:gd name="connsiteX1" fmla="*/ 34792 w 1052001"/>
              <a:gd name="connsiteY1" fmla="*/ 40230 h 462831"/>
              <a:gd name="connsiteX2" fmla="*/ 177032 w 1052001"/>
              <a:gd name="connsiteY2" fmla="*/ 56486 h 462831"/>
              <a:gd name="connsiteX3" fmla="*/ 387838 w 1052001"/>
              <a:gd name="connsiteY3" fmla="*/ 13457 h 462831"/>
              <a:gd name="connsiteX4" fmla="*/ 626351 w 1052001"/>
              <a:gd name="connsiteY4" fmla="*/ 73016 h 462831"/>
              <a:gd name="connsiteX5" fmla="*/ 741928 w 1052001"/>
              <a:gd name="connsiteY5" fmla="*/ 93337 h 462831"/>
              <a:gd name="connsiteX6" fmla="*/ 924808 w 1052001"/>
              <a:gd name="connsiteY6" fmla="*/ 109318 h 462831"/>
              <a:gd name="connsiteX7" fmla="*/ 949192 w 1052001"/>
              <a:gd name="connsiteY7" fmla="*/ 117446 h 462831"/>
              <a:gd name="connsiteX8" fmla="*/ 1052000 w 1052001"/>
              <a:gd name="connsiteY8" fmla="*/ 2 h 462831"/>
              <a:gd name="connsiteX9" fmla="*/ 951197 w 1052001"/>
              <a:gd name="connsiteY9" fmla="*/ 120301 h 462831"/>
              <a:gd name="connsiteX10" fmla="*/ 938950 w 1052001"/>
              <a:gd name="connsiteY10" fmla="*/ 208529 h 462831"/>
              <a:gd name="connsiteX11" fmla="*/ 902374 w 1052001"/>
              <a:gd name="connsiteY11" fmla="*/ 462831 h 462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2001" h="462831">
                <a:moveTo>
                  <a:pt x="0" y="103139"/>
                </a:moveTo>
                <a:cubicBezTo>
                  <a:pt x="3387" y="88746"/>
                  <a:pt x="8376" y="49035"/>
                  <a:pt x="34792" y="40230"/>
                </a:cubicBezTo>
                <a:cubicBezTo>
                  <a:pt x="61208" y="31425"/>
                  <a:pt x="118191" y="60948"/>
                  <a:pt x="177032" y="56486"/>
                </a:cubicBezTo>
                <a:cubicBezTo>
                  <a:pt x="235873" y="52024"/>
                  <a:pt x="312952" y="10702"/>
                  <a:pt x="387838" y="13457"/>
                </a:cubicBezTo>
                <a:cubicBezTo>
                  <a:pt x="462724" y="16212"/>
                  <a:pt x="567336" y="59703"/>
                  <a:pt x="626351" y="73016"/>
                </a:cubicBezTo>
                <a:cubicBezTo>
                  <a:pt x="685366" y="86329"/>
                  <a:pt x="692185" y="87287"/>
                  <a:pt x="741928" y="93337"/>
                </a:cubicBezTo>
                <a:cubicBezTo>
                  <a:pt x="791671" y="99387"/>
                  <a:pt x="890264" y="105300"/>
                  <a:pt x="924808" y="109318"/>
                </a:cubicBezTo>
                <a:cubicBezTo>
                  <a:pt x="959352" y="113336"/>
                  <a:pt x="927993" y="135665"/>
                  <a:pt x="949192" y="117446"/>
                </a:cubicBezTo>
                <a:cubicBezTo>
                  <a:pt x="970391" y="99227"/>
                  <a:pt x="1051666" y="-474"/>
                  <a:pt x="1052000" y="2"/>
                </a:cubicBezTo>
                <a:cubicBezTo>
                  <a:pt x="1052334" y="478"/>
                  <a:pt x="970039" y="85547"/>
                  <a:pt x="951197" y="120301"/>
                </a:cubicBezTo>
                <a:cubicBezTo>
                  <a:pt x="932355" y="155056"/>
                  <a:pt x="947087" y="151441"/>
                  <a:pt x="938950" y="208529"/>
                </a:cubicBezTo>
                <a:cubicBezTo>
                  <a:pt x="930813" y="265617"/>
                  <a:pt x="908707" y="408993"/>
                  <a:pt x="902374" y="462831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69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1"/>
          <a:stretch/>
        </p:blipFill>
        <p:spPr>
          <a:xfrm>
            <a:off x="257629" y="381000"/>
            <a:ext cx="3580562" cy="6477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48400" y="381000"/>
            <a:ext cx="2638809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04800"/>
            <a:ext cx="4114800" cy="990600"/>
          </a:xfrm>
        </p:spPr>
        <p:txBody>
          <a:bodyPr/>
          <a:lstStyle/>
          <a:p>
            <a:r>
              <a:rPr lang="lv-LV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Īstenošanas</a:t>
            </a:r>
            <a:r>
              <a:rPr lang="lv-LV" dirty="0" smtClean="0"/>
              <a:t> </a:t>
            </a:r>
            <a:r>
              <a:rPr lang="lv-LV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kārtas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295400"/>
            <a:ext cx="2438400" cy="44196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lv-LV" sz="1400" b="1" dirty="0" smtClean="0">
                <a:solidFill>
                  <a:srgbClr val="FF0000"/>
                </a:solidFill>
              </a:rPr>
              <a:t>1.kārta – promenādes izveide :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endParaRPr lang="lv-LV" sz="1400" dirty="0" smtClean="0">
              <a:solidFill>
                <a:srgbClr val="003300"/>
              </a:solidFill>
            </a:endParaRPr>
          </a:p>
          <a:p>
            <a:r>
              <a:rPr lang="lv-LV" sz="1400" dirty="0" smtClean="0">
                <a:solidFill>
                  <a:srgbClr val="003300"/>
                </a:solidFill>
              </a:rPr>
              <a:t>Krasta tīrīšana;</a:t>
            </a:r>
          </a:p>
          <a:p>
            <a:r>
              <a:rPr lang="en-US" sz="1400" dirty="0" smtClean="0">
                <a:solidFill>
                  <a:srgbClr val="003300"/>
                </a:solidFill>
              </a:rPr>
              <a:t>Ce</a:t>
            </a:r>
            <a:r>
              <a:rPr lang="lv-LV" sz="1400" dirty="0" smtClean="0">
                <a:solidFill>
                  <a:srgbClr val="003300"/>
                </a:solidFill>
              </a:rPr>
              <a:t>liņu izbūve;</a:t>
            </a:r>
          </a:p>
          <a:p>
            <a:r>
              <a:rPr lang="lv-LV" sz="1400" dirty="0" smtClean="0">
                <a:solidFill>
                  <a:srgbClr val="003300"/>
                </a:solidFill>
              </a:rPr>
              <a:t>Ieejas mezglu labiekārtojums;</a:t>
            </a:r>
          </a:p>
          <a:p>
            <a:r>
              <a:rPr lang="lv-LV" sz="1400" dirty="0" smtClean="0">
                <a:solidFill>
                  <a:srgbClr val="003300"/>
                </a:solidFill>
              </a:rPr>
              <a:t>Labiekārtojuma elementu: soliņu, piknika galdu uzstādīšana;</a:t>
            </a:r>
          </a:p>
          <a:p>
            <a:pPr marL="0" indent="0">
              <a:buNone/>
            </a:pPr>
            <a:r>
              <a:rPr lang="lv-LV" sz="1400" b="1" dirty="0" smtClean="0">
                <a:solidFill>
                  <a:srgbClr val="FF0000"/>
                </a:solidFill>
              </a:rPr>
              <a:t>2.kārta- stāvlaukuma izveide un plusmales labiekārtojums</a:t>
            </a:r>
          </a:p>
          <a:p>
            <a:pPr marL="0" indent="0">
              <a:buNone/>
            </a:pPr>
            <a:endParaRPr lang="lv-LV" sz="1400" b="1" dirty="0" smtClean="0">
              <a:solidFill>
                <a:srgbClr val="FF0000"/>
              </a:solidFill>
            </a:endParaRPr>
          </a:p>
          <a:p>
            <a:r>
              <a:rPr lang="lv-LV" sz="1400" dirty="0" smtClean="0">
                <a:solidFill>
                  <a:srgbClr val="003300"/>
                </a:solidFill>
              </a:rPr>
              <a:t>Galvenās autostāvvietas izveide;</a:t>
            </a:r>
          </a:p>
          <a:p>
            <a:r>
              <a:rPr lang="lv-LV" sz="1400" dirty="0" smtClean="0">
                <a:solidFill>
                  <a:srgbClr val="003300"/>
                </a:solidFill>
              </a:rPr>
              <a:t>Pludmales paplašinājums, zonējums un labiekārtojums</a:t>
            </a:r>
          </a:p>
          <a:p>
            <a:r>
              <a:rPr lang="lv-LV" sz="1400" dirty="0" smtClean="0">
                <a:solidFill>
                  <a:srgbClr val="003300"/>
                </a:solidFill>
              </a:rPr>
              <a:t>Piestātņu izvietojums;</a:t>
            </a:r>
          </a:p>
          <a:p>
            <a:r>
              <a:rPr lang="lv-LV" sz="1400" dirty="0" smtClean="0">
                <a:solidFill>
                  <a:srgbClr val="003300"/>
                </a:solidFill>
              </a:rPr>
              <a:t>Apgaismojums;</a:t>
            </a:r>
          </a:p>
          <a:p>
            <a:r>
              <a:rPr lang="lv-LV" sz="1400" dirty="0" smtClean="0">
                <a:solidFill>
                  <a:srgbClr val="003300"/>
                </a:solidFill>
              </a:rPr>
              <a:t>Ūdens apgādes pieslēgums</a:t>
            </a:r>
          </a:p>
          <a:p>
            <a:endParaRPr lang="lv-LV" sz="1400" dirty="0" smtClean="0">
              <a:solidFill>
                <a:srgbClr val="003300"/>
              </a:solidFill>
            </a:endParaRPr>
          </a:p>
          <a:p>
            <a:pPr marL="0" indent="0">
              <a:buNone/>
            </a:pPr>
            <a:r>
              <a:rPr lang="lv-LV" sz="1400" b="1" dirty="0" smtClean="0">
                <a:solidFill>
                  <a:srgbClr val="FF0000"/>
                </a:solidFill>
              </a:rPr>
              <a:t>Ilgtermiņa attīstība</a:t>
            </a:r>
          </a:p>
          <a:p>
            <a:r>
              <a:rPr lang="lv-LV" sz="1400" dirty="0" smtClean="0">
                <a:solidFill>
                  <a:srgbClr val="003300"/>
                </a:solidFill>
              </a:rPr>
              <a:t>Temātisko atpūtas zonu izveide un aprīkojums</a:t>
            </a:r>
            <a:endParaRPr lang="en-GB" sz="1400" dirty="0">
              <a:solidFill>
                <a:srgbClr val="0033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95400" y="533400"/>
            <a:ext cx="1143000" cy="55319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 smtClean="0"/>
              <a:t>1.kārta</a:t>
            </a:r>
            <a:endParaRPr lang="en-GB" sz="16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7924800" y="3810000"/>
            <a:ext cx="1143000" cy="55319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/>
              <a:t>2</a:t>
            </a:r>
            <a:r>
              <a:rPr lang="lv-LV" sz="1600" b="1" dirty="0" smtClean="0"/>
              <a:t>.kārta</a:t>
            </a:r>
            <a:endParaRPr lang="en-GB" sz="1600" b="1" dirty="0"/>
          </a:p>
        </p:txBody>
      </p:sp>
      <p:sp>
        <p:nvSpPr>
          <p:cNvPr id="9" name="Oval 8"/>
          <p:cNvSpPr/>
          <p:nvPr/>
        </p:nvSpPr>
        <p:spPr>
          <a:xfrm>
            <a:off x="7467600" y="4800600"/>
            <a:ext cx="1255835" cy="1216208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en-GB" b="1">
              <a:ln>
                <a:prstDash val="solid"/>
              </a:ln>
              <a:noFill/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552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:\Desktop\P7070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122" name="Picture 2" descr="D:\Desktop\P7070094 (Large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01131" y="2067049"/>
            <a:ext cx="2249462" cy="1781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D:\Desktop\P7070101 (Large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024" y="762000"/>
            <a:ext cx="2293130" cy="1763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1600200" y="4114800"/>
            <a:ext cx="6526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Paldies par uzmanību</a:t>
            </a:r>
            <a:r>
              <a:rPr lang="lv-LV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GB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548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lv-LV" alt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Pilsētas ilgtspējīgas plānošanas un attīstība</a:t>
            </a:r>
            <a:br>
              <a:rPr lang="lv-LV" alt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endParaRPr lang="en-GB" sz="36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6800" y="1524000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 smtClean="0">
                <a:solidFill>
                  <a:schemeClr val="accent6">
                    <a:lumMod val="50000"/>
                  </a:schemeClr>
                </a:solidFill>
              </a:rPr>
              <a:t>Promenāde – mūsdienu </a:t>
            </a:r>
            <a:r>
              <a:rPr lang="lv-LV" b="1" u="sng" dirty="0" smtClean="0">
                <a:solidFill>
                  <a:schemeClr val="accent6">
                    <a:lumMod val="50000"/>
                  </a:schemeClr>
                </a:solidFill>
              </a:rPr>
              <a:t>pilsētvides</a:t>
            </a:r>
            <a:r>
              <a:rPr lang="lv-LV" b="1" dirty="0" smtClean="0">
                <a:solidFill>
                  <a:schemeClr val="accent6">
                    <a:lumMod val="50000"/>
                  </a:schemeClr>
                </a:solidFill>
              </a:rPr>
              <a:t> objekts, kas ļauj </a:t>
            </a:r>
            <a:r>
              <a:rPr lang="lv-LV" b="1" dirty="0" smtClean="0">
                <a:solidFill>
                  <a:schemeClr val="accent6">
                    <a:lumMod val="50000"/>
                  </a:schemeClr>
                </a:solidFill>
              </a:rPr>
              <a:t>sabal</a:t>
            </a:r>
            <a:r>
              <a:rPr lang="en-US" b="1" smtClean="0">
                <a:solidFill>
                  <a:schemeClr val="accent6">
                    <a:lumMod val="50000"/>
                  </a:schemeClr>
                </a:solidFill>
              </a:rPr>
              <a:t>an</a:t>
            </a:r>
            <a:r>
              <a:rPr lang="lv-LV" b="1" smtClean="0">
                <a:solidFill>
                  <a:schemeClr val="accent6">
                    <a:lumMod val="50000"/>
                  </a:schemeClr>
                </a:solidFill>
              </a:rPr>
              <a:t>sēti </a:t>
            </a:r>
            <a:r>
              <a:rPr lang="lv-LV" b="1" dirty="0" smtClean="0">
                <a:solidFill>
                  <a:schemeClr val="accent6">
                    <a:lumMod val="50000"/>
                  </a:schemeClr>
                </a:solidFill>
              </a:rPr>
              <a:t>sasaistīt </a:t>
            </a:r>
            <a:r>
              <a:rPr lang="lv-LV" altLang="en-US" b="1" u="sng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pilsētu</a:t>
            </a:r>
            <a:r>
              <a:rPr lang="lv-LV" altLang="en-US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ar </a:t>
            </a:r>
            <a:r>
              <a:rPr lang="lv-LV" altLang="en-US" b="1" u="sng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krasta</a:t>
            </a:r>
            <a:r>
              <a:rPr lang="lv-LV" altLang="en-US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lv-LV" altLang="en-US" b="1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līniju, </a:t>
            </a:r>
            <a:r>
              <a:rPr lang="lv-LV" altLang="en-US" b="1" u="sng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mākslu</a:t>
            </a:r>
            <a:r>
              <a:rPr lang="lv-LV" altLang="en-US" b="1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lv-LV" altLang="en-US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ar </a:t>
            </a:r>
            <a:r>
              <a:rPr lang="lv-LV" altLang="en-US" b="1" u="sng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ainavu</a:t>
            </a:r>
            <a:r>
              <a:rPr lang="lv-LV" altLang="en-US" b="1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, publisko </a:t>
            </a:r>
            <a:r>
              <a:rPr lang="lv-LV" altLang="en-US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ārtelpu ar </a:t>
            </a:r>
            <a:r>
              <a:rPr lang="lv-LV" altLang="en-US" b="1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infrastruktūru, </a:t>
            </a:r>
            <a:r>
              <a:rPr lang="lv-LV" b="1" dirty="0" smtClean="0">
                <a:solidFill>
                  <a:schemeClr val="accent6">
                    <a:lumMod val="50000"/>
                  </a:schemeClr>
                </a:solidFill>
              </a:rPr>
              <a:t> harmoniski ieķlauties pilsētas ziļi-zaļā tīklojumā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D:\Desktop\10_f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20" b="6645"/>
          <a:stretch/>
        </p:blipFill>
        <p:spPr bwMode="auto">
          <a:xfrm>
            <a:off x="655983" y="2895600"/>
            <a:ext cx="3732764" cy="315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322" y="3886200"/>
            <a:ext cx="3900682" cy="256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395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8278331"/>
              </p:ext>
            </p:extLst>
          </p:nvPr>
        </p:nvGraphicFramePr>
        <p:xfrm>
          <a:off x="486508" y="1905000"/>
          <a:ext cx="7362092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Promenāde</a:t>
            </a:r>
            <a:r>
              <a:rPr lang="lv-LV" dirty="0" smtClean="0"/>
              <a:t> – </a:t>
            </a:r>
            <a:r>
              <a:rPr lang="lv-LV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mūsdienu</a:t>
            </a:r>
            <a:r>
              <a:rPr lang="lv-LV" dirty="0" smtClean="0"/>
              <a:t> </a:t>
            </a:r>
            <a:r>
              <a:rPr lang="lv-LV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ilgtspējīgas</a:t>
            </a:r>
            <a:r>
              <a:rPr lang="lv-LV" dirty="0" smtClean="0"/>
              <a:t> </a:t>
            </a:r>
            <a:r>
              <a:rPr lang="lv-LV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pilsētvides</a:t>
            </a:r>
            <a:r>
              <a:rPr lang="lv-LV" dirty="0" smtClean="0"/>
              <a:t> </a:t>
            </a:r>
            <a:r>
              <a:rPr lang="lv-LV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objekts</a:t>
            </a:r>
            <a:endParaRPr lang="en-GB" sz="36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0699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Projekta</a:t>
            </a:r>
            <a:r>
              <a:rPr lang="lv-LV" dirty="0" smtClean="0"/>
              <a:t> </a:t>
            </a:r>
            <a:r>
              <a:rPr lang="lv-LV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teritorija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1930400" cy="472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7952" y="1427408"/>
            <a:ext cx="2482903" cy="47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7"/>
          <a:stretch/>
        </p:blipFill>
        <p:spPr bwMode="auto">
          <a:xfrm>
            <a:off x="1774886" y="1859647"/>
            <a:ext cx="2419350" cy="60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18478" y="1371600"/>
            <a:ext cx="1999623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2663704" y="2895600"/>
            <a:ext cx="3079485" cy="3124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lv-LV" sz="1400" b="1" dirty="0" smtClean="0"/>
          </a:p>
          <a:p>
            <a:r>
              <a:rPr lang="lv-LV" sz="1400" b="1" dirty="0" smtClean="0"/>
              <a:t>Teritorijas </a:t>
            </a:r>
            <a:r>
              <a:rPr lang="lv-LV" sz="1400" b="1" dirty="0"/>
              <a:t>plānojumā </a:t>
            </a:r>
            <a:r>
              <a:rPr lang="lv-LV" sz="1400" b="1" dirty="0" smtClean="0"/>
              <a:t>(</a:t>
            </a:r>
            <a:r>
              <a:rPr lang="lv-LV" sz="1400" dirty="0"/>
              <a:t>2009. gada 12. februāra saistošie noteikumi </a:t>
            </a:r>
            <a:r>
              <a:rPr lang="lv-LV" sz="1400" b="1" dirty="0"/>
              <a:t>Nr.5 </a:t>
            </a:r>
            <a:r>
              <a:rPr lang="lv-LV" sz="1400" b="1" dirty="0" smtClean="0"/>
              <a:t>) noteikta atļautā izmantošana:</a:t>
            </a:r>
            <a:endParaRPr lang="lv-LV" sz="1400" b="1" dirty="0"/>
          </a:p>
          <a:p>
            <a:endParaRPr lang="lv-LV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 smtClean="0"/>
              <a:t>Rekreācijas, tūrisma un sporta teritorijas</a:t>
            </a:r>
          </a:p>
          <a:p>
            <a:r>
              <a:rPr lang="lv-LV" sz="1400" b="1" dirty="0" smtClean="0"/>
              <a:t>Aizsargjoslas un apgrūtinājumi:</a:t>
            </a:r>
          </a:p>
          <a:p>
            <a:endParaRPr lang="lv-LV" sz="1400" b="1" dirty="0" smtClean="0"/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lv-LV" sz="1400" dirty="0" smtClean="0"/>
              <a:t>L.Stropu ezera tauvas josla (10m platumā)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lv-LV" sz="1400" dirty="0" smtClean="0"/>
              <a:t> </a:t>
            </a:r>
            <a:r>
              <a:rPr lang="lv-LV" sz="1400" dirty="0"/>
              <a:t>virszemes ūdensobjektu aizsargjoslas.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061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Projekta</a:t>
            </a:r>
            <a:r>
              <a:rPr lang="lv-LV" dirty="0" smtClean="0"/>
              <a:t> </a:t>
            </a:r>
            <a:r>
              <a:rPr lang="lv-LV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teritorija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098" name="Picture 2" descr="D:\Desktop\P7070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Desktop\P7070098 (Large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1524001"/>
            <a:ext cx="2590799" cy="194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Desktop\P70700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25908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Desktop\SAM_0008 (Large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2" y="3657600"/>
            <a:ext cx="2590798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3674705"/>
            <a:ext cx="2567993" cy="19259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524000"/>
            <a:ext cx="2590799" cy="19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4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90619">
            <a:off x="2317763" y="81407"/>
            <a:ext cx="4078072" cy="9129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098" y="819530"/>
            <a:ext cx="8229600" cy="990600"/>
          </a:xfrm>
          <a:noFill/>
        </p:spPr>
        <p:txBody>
          <a:bodyPr/>
          <a:lstStyle/>
          <a:p>
            <a:r>
              <a:rPr lang="lv-LV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Promenādes</a:t>
            </a:r>
            <a:r>
              <a:rPr lang="lv-LV" dirty="0" smtClean="0"/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trase</a:t>
            </a:r>
            <a:r>
              <a:rPr lang="lv-LV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 -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2.7km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4" name="Chevron 33"/>
          <p:cNvSpPr/>
          <p:nvPr/>
        </p:nvSpPr>
        <p:spPr>
          <a:xfrm>
            <a:off x="5633" y="3390900"/>
            <a:ext cx="197450" cy="228600"/>
          </a:xfrm>
          <a:prstGeom prst="chevron">
            <a:avLst/>
          </a:prstGeom>
          <a:solidFill>
            <a:srgbClr val="FF0000">
              <a:alpha val="8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en-GB" b="1">
              <a:ln>
                <a:prstDash val="solid"/>
              </a:ln>
              <a:noFill/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5" name="Chevron 34"/>
          <p:cNvSpPr/>
          <p:nvPr/>
        </p:nvSpPr>
        <p:spPr>
          <a:xfrm rot="11995453">
            <a:off x="8781740" y="5580185"/>
            <a:ext cx="197450" cy="228600"/>
          </a:xfrm>
          <a:prstGeom prst="chevron">
            <a:avLst/>
          </a:prstGeom>
          <a:solidFill>
            <a:srgbClr val="FF0000">
              <a:alpha val="8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en-GB" b="1">
              <a:ln>
                <a:prstDash val="solid"/>
              </a:ln>
              <a:noFill/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9126" y="1896940"/>
            <a:ext cx="1826108" cy="1379660"/>
          </a:xfrm>
          <a:prstGeom prst="ellipse">
            <a:avLst/>
          </a:prstGeom>
          <a:solidFill>
            <a:srgbClr val="92D050">
              <a:alpha val="27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lv-LV" b="1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Ziemeļu ieeja</a:t>
            </a:r>
            <a:endParaRPr lang="en-GB" b="1" dirty="0">
              <a:ln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22" name="Oval 21"/>
          <p:cNvSpPr/>
          <p:nvPr/>
        </p:nvSpPr>
        <p:spPr>
          <a:xfrm>
            <a:off x="7197847" y="3810000"/>
            <a:ext cx="1826108" cy="1379660"/>
          </a:xfrm>
          <a:prstGeom prst="ellipse">
            <a:avLst/>
          </a:prstGeom>
          <a:solidFill>
            <a:srgbClr val="92D050">
              <a:alpha val="27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lv-LV" b="1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Dienvidu ieeja</a:t>
            </a:r>
            <a:endParaRPr lang="en-GB" b="1" dirty="0">
              <a:ln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274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8301">
            <a:off x="2508418" y="-705011"/>
            <a:ext cx="3981386" cy="89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085" y="152400"/>
            <a:ext cx="8229600" cy="990600"/>
          </a:xfrm>
          <a:noFill/>
        </p:spPr>
        <p:txBody>
          <a:bodyPr/>
          <a:lstStyle/>
          <a:p>
            <a:r>
              <a:rPr lang="lv-LV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Promenādes</a:t>
            </a:r>
            <a:r>
              <a:rPr lang="lv-LV" dirty="0" smtClean="0"/>
              <a:t> </a:t>
            </a:r>
            <a:r>
              <a:rPr lang="lv-LV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zonējums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9218" y="5240048"/>
            <a:ext cx="1905000" cy="70559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 smtClean="0"/>
              <a:t>Ģimenes atpūtas zona</a:t>
            </a:r>
            <a:endParaRPr lang="en-GB" sz="1600" b="1" dirty="0"/>
          </a:p>
        </p:txBody>
      </p:sp>
      <p:cxnSp>
        <p:nvCxnSpPr>
          <p:cNvPr id="10" name="Elbow Connector 9"/>
          <p:cNvCxnSpPr>
            <a:stCxn id="5" idx="0"/>
            <a:endCxn id="20" idx="4"/>
          </p:cNvCxnSpPr>
          <p:nvPr/>
        </p:nvCxnSpPr>
        <p:spPr>
          <a:xfrm rot="5400000" flipH="1" flipV="1">
            <a:off x="1077838" y="4640140"/>
            <a:ext cx="583788" cy="61602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6814818" y="5252052"/>
            <a:ext cx="1905000" cy="70559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 smtClean="0"/>
              <a:t>Aktīvās atpūtas zona</a:t>
            </a:r>
            <a:endParaRPr lang="en-GB" sz="1600" b="1" dirty="0"/>
          </a:p>
        </p:txBody>
      </p:sp>
      <p:cxnSp>
        <p:nvCxnSpPr>
          <p:cNvPr id="13" name="Elbow Connector 12"/>
          <p:cNvCxnSpPr>
            <a:stCxn id="12" idx="0"/>
            <a:endCxn id="19" idx="4"/>
          </p:cNvCxnSpPr>
          <p:nvPr/>
        </p:nvCxnSpPr>
        <p:spPr>
          <a:xfrm rot="5400000" flipH="1" flipV="1">
            <a:off x="7953353" y="4553903"/>
            <a:ext cx="512115" cy="88418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395218" y="5257449"/>
            <a:ext cx="1905000" cy="70559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 smtClean="0"/>
              <a:t>Sporta zona</a:t>
            </a:r>
            <a:endParaRPr lang="en-GB" sz="1600" b="1" dirty="0"/>
          </a:p>
        </p:txBody>
      </p:sp>
      <p:cxnSp>
        <p:nvCxnSpPr>
          <p:cNvPr id="17" name="Elbow Connector 16"/>
          <p:cNvCxnSpPr>
            <a:stCxn id="16" idx="0"/>
            <a:endCxn id="15" idx="4"/>
          </p:cNvCxnSpPr>
          <p:nvPr/>
        </p:nvCxnSpPr>
        <p:spPr>
          <a:xfrm rot="5400000" flipH="1" flipV="1">
            <a:off x="3565610" y="4582707"/>
            <a:ext cx="456851" cy="89263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4605018" y="5271847"/>
            <a:ext cx="1905000" cy="70559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 smtClean="0"/>
              <a:t>Izklaides zona</a:t>
            </a:r>
            <a:endParaRPr lang="en-GB" sz="1600" b="1" dirty="0"/>
          </a:p>
        </p:txBody>
      </p:sp>
      <p:cxnSp>
        <p:nvCxnSpPr>
          <p:cNvPr id="24" name="Elbow Connector 23"/>
          <p:cNvCxnSpPr>
            <a:stCxn id="23" idx="0"/>
            <a:endCxn id="18" idx="4"/>
          </p:cNvCxnSpPr>
          <p:nvPr/>
        </p:nvCxnSpPr>
        <p:spPr>
          <a:xfrm rot="5400000" flipH="1" flipV="1">
            <a:off x="5725975" y="4487804"/>
            <a:ext cx="615587" cy="9525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83692" y="2223845"/>
            <a:ext cx="2588107" cy="2432415"/>
          </a:xfrm>
          <a:prstGeom prst="ellipse">
            <a:avLst/>
          </a:prstGeom>
          <a:solidFill>
            <a:srgbClr val="92D050">
              <a:alpha val="27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en-GB" b="1">
              <a:ln>
                <a:prstDash val="solid"/>
              </a:ln>
              <a:noFill/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44952" y="2362200"/>
            <a:ext cx="2590800" cy="2438398"/>
          </a:xfrm>
          <a:prstGeom prst="ellipse">
            <a:avLst/>
          </a:prstGeom>
          <a:solidFill>
            <a:srgbClr val="FFC000">
              <a:alpha val="27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en-GB" b="1">
              <a:ln>
                <a:prstDash val="solid"/>
              </a:ln>
              <a:noFill/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8" name="Oval 17"/>
          <p:cNvSpPr/>
          <p:nvPr/>
        </p:nvSpPr>
        <p:spPr>
          <a:xfrm>
            <a:off x="5421118" y="2593460"/>
            <a:ext cx="2177799" cy="2062800"/>
          </a:xfrm>
          <a:prstGeom prst="ellipse">
            <a:avLst/>
          </a:prstGeom>
          <a:solidFill>
            <a:schemeClr val="accent6">
              <a:lumMod val="90000"/>
              <a:alpha val="27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en-GB" b="1">
              <a:ln>
                <a:prstDash val="solid"/>
              </a:ln>
              <a:noFill/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14261" y="2422861"/>
            <a:ext cx="2274484" cy="2317076"/>
          </a:xfrm>
          <a:prstGeom prst="ellipse">
            <a:avLst/>
          </a:prstGeom>
          <a:solidFill>
            <a:srgbClr val="00B0F0">
              <a:alpha val="27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en-GB" b="1">
              <a:ln>
                <a:prstDash val="solid"/>
              </a:ln>
              <a:noFill/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4" name="Chevron 33"/>
          <p:cNvSpPr/>
          <p:nvPr/>
        </p:nvSpPr>
        <p:spPr>
          <a:xfrm>
            <a:off x="175652" y="2985847"/>
            <a:ext cx="197450" cy="228600"/>
          </a:xfrm>
          <a:prstGeom prst="chevron">
            <a:avLst/>
          </a:prstGeom>
          <a:solidFill>
            <a:srgbClr val="FF0000">
              <a:alpha val="8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en-GB" b="1">
              <a:ln>
                <a:prstDash val="solid"/>
              </a:ln>
              <a:noFill/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5" name="Chevron 34"/>
          <p:cNvSpPr/>
          <p:nvPr/>
        </p:nvSpPr>
        <p:spPr>
          <a:xfrm rot="11995453">
            <a:off x="8797241" y="4141602"/>
            <a:ext cx="197450" cy="228600"/>
          </a:xfrm>
          <a:prstGeom prst="chevron">
            <a:avLst/>
          </a:prstGeom>
          <a:solidFill>
            <a:srgbClr val="FF0000">
              <a:alpha val="8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en-GB" b="1">
              <a:ln>
                <a:prstDash val="solid"/>
              </a:ln>
              <a:noFill/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612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56" y="541499"/>
            <a:ext cx="6495719" cy="666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12" y="386824"/>
            <a:ext cx="3176942" cy="20542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676" y="-152400"/>
            <a:ext cx="8204846" cy="693900"/>
          </a:xfrm>
        </p:spPr>
        <p:txBody>
          <a:bodyPr>
            <a:normAutofit/>
          </a:bodyPr>
          <a:lstStyle/>
          <a:p>
            <a:r>
              <a:rPr lang="lv-LV" sz="32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1. Aktīvās atpūtas zona-1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1207293"/>
            <a:ext cx="1981202" cy="31085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Informācijas stendi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Pludmales aprīkojums cilvēkiem ar kustību traucējumiem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Soliņš</a:t>
            </a:r>
            <a:endParaRPr lang="lv-LV" sz="1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Nojume</a:t>
            </a:r>
            <a:endParaRPr lang="en-US" sz="1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 err="1" smtClean="0">
                <a:solidFill>
                  <a:schemeClr val="accent1">
                    <a:lumMod val="50000"/>
                  </a:schemeClr>
                </a:solidFill>
              </a:rPr>
              <a:t>Biotualete</a:t>
            </a:r>
            <a:endParaRPr lang="en-US" sz="1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Trenažieru zona senioriem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Velosipēdu stativs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Piknika galdiņš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200" b="1" dirty="0" smtClean="0">
                <a:solidFill>
                  <a:schemeClr val="accent1">
                    <a:lumMod val="50000"/>
                  </a:schemeClr>
                </a:solidFill>
              </a:rPr>
              <a:t>Pontona tiltiņš-piestātne</a:t>
            </a:r>
          </a:p>
        </p:txBody>
      </p:sp>
      <p:sp>
        <p:nvSpPr>
          <p:cNvPr id="16" name="Oval 15"/>
          <p:cNvSpPr/>
          <p:nvPr/>
        </p:nvSpPr>
        <p:spPr>
          <a:xfrm>
            <a:off x="5532155" y="5413697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4</a:t>
            </a:r>
            <a:endParaRPr lang="en-GB" sz="1200" dirty="0"/>
          </a:p>
        </p:txBody>
      </p:sp>
      <p:sp>
        <p:nvSpPr>
          <p:cNvPr id="34" name="Oval 33"/>
          <p:cNvSpPr/>
          <p:nvPr/>
        </p:nvSpPr>
        <p:spPr>
          <a:xfrm>
            <a:off x="4756151" y="4285059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6</a:t>
            </a:r>
            <a:endParaRPr lang="en-GB" sz="1200" dirty="0"/>
          </a:p>
        </p:txBody>
      </p:sp>
      <p:sp>
        <p:nvSpPr>
          <p:cNvPr id="28" name="Oval 27"/>
          <p:cNvSpPr/>
          <p:nvPr/>
        </p:nvSpPr>
        <p:spPr>
          <a:xfrm>
            <a:off x="152400" y="1207293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1</a:t>
            </a:r>
            <a:endParaRPr lang="en-GB" sz="1200" dirty="0"/>
          </a:p>
        </p:txBody>
      </p:sp>
      <p:sp>
        <p:nvSpPr>
          <p:cNvPr id="29" name="Oval 28"/>
          <p:cNvSpPr/>
          <p:nvPr/>
        </p:nvSpPr>
        <p:spPr>
          <a:xfrm>
            <a:off x="171025" y="1568635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 smtClean="0"/>
              <a:t>2</a:t>
            </a:r>
            <a:endParaRPr lang="en-GB" sz="1200" dirty="0"/>
          </a:p>
        </p:txBody>
      </p:sp>
      <p:sp>
        <p:nvSpPr>
          <p:cNvPr id="31" name="Oval 30"/>
          <p:cNvSpPr/>
          <p:nvPr/>
        </p:nvSpPr>
        <p:spPr>
          <a:xfrm>
            <a:off x="178008" y="2107327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 smtClean="0"/>
              <a:t>3</a:t>
            </a:r>
            <a:endParaRPr lang="en-GB" sz="1200" dirty="0"/>
          </a:p>
        </p:txBody>
      </p:sp>
      <p:sp>
        <p:nvSpPr>
          <p:cNvPr id="33" name="Oval 32"/>
          <p:cNvSpPr/>
          <p:nvPr/>
        </p:nvSpPr>
        <p:spPr>
          <a:xfrm>
            <a:off x="168597" y="2392233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4</a:t>
            </a:r>
            <a:endParaRPr lang="en-GB" sz="1200" dirty="0"/>
          </a:p>
        </p:txBody>
      </p:sp>
      <p:sp>
        <p:nvSpPr>
          <p:cNvPr id="35" name="Oval 34"/>
          <p:cNvSpPr/>
          <p:nvPr/>
        </p:nvSpPr>
        <p:spPr>
          <a:xfrm>
            <a:off x="178008" y="2704254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5</a:t>
            </a:r>
            <a:endParaRPr lang="en-GB" sz="1200" dirty="0"/>
          </a:p>
        </p:txBody>
      </p:sp>
      <p:sp>
        <p:nvSpPr>
          <p:cNvPr id="36" name="Oval 35"/>
          <p:cNvSpPr/>
          <p:nvPr/>
        </p:nvSpPr>
        <p:spPr>
          <a:xfrm>
            <a:off x="187222" y="2952809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6</a:t>
            </a:r>
            <a:endParaRPr lang="en-GB" sz="1200" dirty="0"/>
          </a:p>
        </p:txBody>
      </p:sp>
      <p:sp>
        <p:nvSpPr>
          <p:cNvPr id="37" name="Oval 36"/>
          <p:cNvSpPr/>
          <p:nvPr/>
        </p:nvSpPr>
        <p:spPr>
          <a:xfrm>
            <a:off x="186311" y="3352381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7</a:t>
            </a:r>
            <a:endParaRPr lang="en-GB" sz="1200" dirty="0"/>
          </a:p>
        </p:txBody>
      </p:sp>
      <p:sp>
        <p:nvSpPr>
          <p:cNvPr id="38" name="Oval 37"/>
          <p:cNvSpPr/>
          <p:nvPr/>
        </p:nvSpPr>
        <p:spPr>
          <a:xfrm>
            <a:off x="168505" y="3624695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8</a:t>
            </a:r>
            <a:endParaRPr lang="en-GB" sz="1200" dirty="0"/>
          </a:p>
        </p:txBody>
      </p:sp>
      <p:sp>
        <p:nvSpPr>
          <p:cNvPr id="41" name="Oval 40"/>
          <p:cNvSpPr/>
          <p:nvPr/>
        </p:nvSpPr>
        <p:spPr>
          <a:xfrm>
            <a:off x="170834" y="3883698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rIns="72000" rtlCol="0" anchor="ctr"/>
          <a:lstStyle/>
          <a:p>
            <a:pPr algn="ctr"/>
            <a:r>
              <a:rPr lang="lv-LV" sz="1200" dirty="0" smtClean="0"/>
              <a:t> </a:t>
            </a:r>
            <a:r>
              <a:rPr lang="lv-LV" sz="1200" dirty="0"/>
              <a:t>9</a:t>
            </a:r>
            <a:endParaRPr lang="en-GB" sz="1200" dirty="0"/>
          </a:p>
        </p:txBody>
      </p:sp>
      <p:sp>
        <p:nvSpPr>
          <p:cNvPr id="42" name="Oval 41"/>
          <p:cNvSpPr/>
          <p:nvPr/>
        </p:nvSpPr>
        <p:spPr>
          <a:xfrm>
            <a:off x="5097109" y="3713546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2</a:t>
            </a:r>
            <a:endParaRPr lang="en-GB" sz="1200" dirty="0"/>
          </a:p>
        </p:txBody>
      </p:sp>
      <p:sp>
        <p:nvSpPr>
          <p:cNvPr id="45" name="Oval 44"/>
          <p:cNvSpPr/>
          <p:nvPr/>
        </p:nvSpPr>
        <p:spPr>
          <a:xfrm>
            <a:off x="5936589" y="2212494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4</a:t>
            </a:r>
            <a:endParaRPr lang="en-GB" sz="12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667000" y="5147623"/>
            <a:ext cx="1480360" cy="675636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endCxn id="8" idx="3"/>
          </p:cNvCxnSpPr>
          <p:nvPr/>
        </p:nvCxnSpPr>
        <p:spPr>
          <a:xfrm rot="16200000" flipH="1">
            <a:off x="4689881" y="5448846"/>
            <a:ext cx="1297060" cy="923218"/>
          </a:xfrm>
          <a:prstGeom prst="curvedConnector4">
            <a:avLst>
              <a:gd name="adj1" fmla="val 45736"/>
              <a:gd name="adj2" fmla="val 43889"/>
            </a:avLst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>
            <a:off x="3957906" y="4238846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7</a:t>
            </a:r>
            <a:endParaRPr lang="en-GB" sz="1200" dirty="0"/>
          </a:p>
        </p:txBody>
      </p:sp>
      <p:sp>
        <p:nvSpPr>
          <p:cNvPr id="79" name="Oval 78"/>
          <p:cNvSpPr/>
          <p:nvPr/>
        </p:nvSpPr>
        <p:spPr>
          <a:xfrm>
            <a:off x="2667000" y="1901236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rIns="72000" rtlCol="0" anchor="ctr"/>
          <a:lstStyle/>
          <a:p>
            <a:pPr algn="ctr"/>
            <a:r>
              <a:rPr lang="lv-LV" sz="1200" dirty="0" smtClean="0"/>
              <a:t> 8</a:t>
            </a:r>
            <a:endParaRPr lang="en-GB" sz="1200" dirty="0"/>
          </a:p>
        </p:txBody>
      </p:sp>
      <p:sp>
        <p:nvSpPr>
          <p:cNvPr id="80" name="Oval 79"/>
          <p:cNvSpPr/>
          <p:nvPr/>
        </p:nvSpPr>
        <p:spPr>
          <a:xfrm>
            <a:off x="3147616" y="2481470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rIns="72000" rtlCol="0" anchor="ctr"/>
          <a:lstStyle/>
          <a:p>
            <a:pPr algn="ctr"/>
            <a:r>
              <a:rPr lang="lv-LV" sz="1200" dirty="0" smtClean="0"/>
              <a:t> 8</a:t>
            </a:r>
            <a:endParaRPr lang="en-GB" sz="1200" dirty="0"/>
          </a:p>
        </p:txBody>
      </p:sp>
      <p:sp>
        <p:nvSpPr>
          <p:cNvPr id="81" name="Oval 80"/>
          <p:cNvSpPr/>
          <p:nvPr/>
        </p:nvSpPr>
        <p:spPr>
          <a:xfrm>
            <a:off x="3583338" y="1340035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rIns="72000" rtlCol="0" anchor="ctr"/>
          <a:lstStyle/>
          <a:p>
            <a:pPr algn="ctr"/>
            <a:r>
              <a:rPr lang="lv-LV" sz="1200" dirty="0" smtClean="0"/>
              <a:t> 9</a:t>
            </a:r>
            <a:endParaRPr lang="en-GB" sz="1200" dirty="0"/>
          </a:p>
        </p:txBody>
      </p:sp>
      <p:sp>
        <p:nvSpPr>
          <p:cNvPr id="82" name="Oval 81"/>
          <p:cNvSpPr/>
          <p:nvPr/>
        </p:nvSpPr>
        <p:spPr>
          <a:xfrm>
            <a:off x="6019800" y="3680011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rIns="72000" rtlCol="0" anchor="ctr"/>
          <a:lstStyle/>
          <a:p>
            <a:pPr algn="ctr"/>
            <a:r>
              <a:rPr lang="lv-LV" sz="1200" dirty="0" smtClean="0"/>
              <a:t> 9</a:t>
            </a:r>
            <a:endParaRPr lang="en-GB" sz="1200" dirty="0"/>
          </a:p>
        </p:txBody>
      </p:sp>
      <p:sp>
        <p:nvSpPr>
          <p:cNvPr id="83" name="Oval 82"/>
          <p:cNvSpPr/>
          <p:nvPr/>
        </p:nvSpPr>
        <p:spPr>
          <a:xfrm>
            <a:off x="4147360" y="3326508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3</a:t>
            </a:r>
            <a:endParaRPr lang="en-GB" sz="1200" dirty="0"/>
          </a:p>
        </p:txBody>
      </p:sp>
      <p:sp>
        <p:nvSpPr>
          <p:cNvPr id="84" name="Oval 83"/>
          <p:cNvSpPr/>
          <p:nvPr/>
        </p:nvSpPr>
        <p:spPr>
          <a:xfrm>
            <a:off x="3824640" y="4549120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5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6297375"/>
            <a:ext cx="564762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v-LV" sz="1400" dirty="0" smtClean="0"/>
              <a:t>Vieta</a:t>
            </a:r>
            <a:r>
              <a:rPr lang="fr-FR" sz="1400" dirty="0" smtClean="0"/>
              <a:t> </a:t>
            </a:r>
            <a:r>
              <a:rPr lang="lv-LV" sz="1400" dirty="0" smtClean="0"/>
              <a:t> ģimeņu, senioru un nelielu grupu atpūtai: piknika galdiņi, soliņi, peldēšanas vietas ar pontona tiltiņiem, senioru trenažieri</a:t>
            </a:r>
          </a:p>
        </p:txBody>
      </p:sp>
      <p:pic>
        <p:nvPicPr>
          <p:cNvPr id="3075" name="Picture 3" descr="E:\promenade\2nd_version\SeniorPlayground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12" y="4370502"/>
            <a:ext cx="3176942" cy="192105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val 53"/>
          <p:cNvSpPr/>
          <p:nvPr/>
        </p:nvSpPr>
        <p:spPr>
          <a:xfrm>
            <a:off x="4147360" y="4975900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1</a:t>
            </a:r>
            <a:endParaRPr lang="en-GB" sz="1200" dirty="0"/>
          </a:p>
        </p:txBody>
      </p:sp>
      <p:sp>
        <p:nvSpPr>
          <p:cNvPr id="55" name="Oval 54"/>
          <p:cNvSpPr/>
          <p:nvPr/>
        </p:nvSpPr>
        <p:spPr>
          <a:xfrm>
            <a:off x="5908932" y="6053913"/>
            <a:ext cx="241302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6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21734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98" y="420935"/>
            <a:ext cx="87503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203041" y="2133600"/>
            <a:ext cx="2057403" cy="2010320"/>
          </a:xfrm>
          <a:prstGeom prst="ellipse">
            <a:avLst/>
          </a:prstGeom>
          <a:solidFill>
            <a:schemeClr val="accent6">
              <a:lumMod val="90000"/>
              <a:alpha val="27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en-GB" b="1">
              <a:ln>
                <a:prstDash val="solid"/>
              </a:ln>
              <a:noFill/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6057901" y="3417815"/>
            <a:ext cx="1905000" cy="1828800"/>
          </a:xfrm>
          <a:prstGeom prst="ellipse">
            <a:avLst/>
          </a:prstGeom>
          <a:solidFill>
            <a:schemeClr val="accent6">
              <a:lumMod val="90000"/>
              <a:alpha val="27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en-GB" b="1">
              <a:ln>
                <a:prstDash val="solid"/>
              </a:ln>
              <a:noFill/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4279243" y="439810"/>
            <a:ext cx="1905000" cy="1828800"/>
          </a:xfrm>
          <a:prstGeom prst="ellipse">
            <a:avLst/>
          </a:prstGeom>
          <a:solidFill>
            <a:schemeClr val="accent6">
              <a:lumMod val="90000"/>
              <a:alpha val="27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en-GB" b="1">
              <a:ln>
                <a:prstDash val="solid"/>
              </a:ln>
              <a:noFill/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66800" y="1001411"/>
            <a:ext cx="1905000" cy="70559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 smtClean="0"/>
              <a:t>Speciāli aprīkotas peldvietas</a:t>
            </a:r>
            <a:endParaRPr lang="en-GB" sz="1600" b="1" dirty="0"/>
          </a:p>
        </p:txBody>
      </p:sp>
      <p:cxnSp>
        <p:nvCxnSpPr>
          <p:cNvPr id="12" name="Elbow Connector 11"/>
          <p:cNvCxnSpPr>
            <a:stCxn id="11" idx="3"/>
          </p:cNvCxnSpPr>
          <p:nvPr/>
        </p:nvCxnSpPr>
        <p:spPr>
          <a:xfrm>
            <a:off x="2971800" y="1354209"/>
            <a:ext cx="1307443" cy="1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371600" y="2698767"/>
            <a:ext cx="1905000" cy="70559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 smtClean="0"/>
              <a:t>Pludmales spēļu zona</a:t>
            </a:r>
            <a:endParaRPr lang="en-GB" sz="1600" b="1" dirty="0"/>
          </a:p>
        </p:txBody>
      </p:sp>
      <p:cxnSp>
        <p:nvCxnSpPr>
          <p:cNvPr id="14" name="Elbow Connector 13"/>
          <p:cNvCxnSpPr>
            <a:stCxn id="13" idx="3"/>
          </p:cNvCxnSpPr>
          <p:nvPr/>
        </p:nvCxnSpPr>
        <p:spPr>
          <a:xfrm flipV="1">
            <a:off x="3276600" y="2209800"/>
            <a:ext cx="1002643" cy="841765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2667000" y="5334000"/>
            <a:ext cx="1905000" cy="70559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 smtClean="0"/>
              <a:t>Peldvietas</a:t>
            </a:r>
            <a:endParaRPr lang="en-GB" sz="1600" b="1" dirty="0"/>
          </a:p>
        </p:txBody>
      </p:sp>
      <p:cxnSp>
        <p:nvCxnSpPr>
          <p:cNvPr id="16" name="Elbow Connector 15"/>
          <p:cNvCxnSpPr>
            <a:stCxn id="15" idx="0"/>
          </p:cNvCxnSpPr>
          <p:nvPr/>
        </p:nvCxnSpPr>
        <p:spPr>
          <a:xfrm rot="5400000" flipH="1" flipV="1">
            <a:off x="4385347" y="3661445"/>
            <a:ext cx="906709" cy="2438403"/>
          </a:xfrm>
          <a:prstGeom prst="bentConnector2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291676" y="-152400"/>
            <a:ext cx="8204846" cy="693900"/>
          </a:xfrm>
        </p:spPr>
        <p:txBody>
          <a:bodyPr>
            <a:normAutofit/>
          </a:bodyPr>
          <a:lstStyle/>
          <a:p>
            <a:r>
              <a:rPr lang="lv-LV" sz="32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1. Aktīvās atpūtas zona-2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242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2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5472</TotalTime>
  <Words>488</Words>
  <Application>Microsoft Office PowerPoint</Application>
  <PresentationFormat>On-screen Show (4:3)</PresentationFormat>
  <Paragraphs>223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Clarity</vt:lpstr>
      <vt:lpstr>Jauno Stropu mikrorajona promenādes un mehānisko transporta līdzekļu novietnes izbūve pie pilsētas pludmales, Daugavpilī</vt:lpstr>
      <vt:lpstr>Pilsētas ilgtspējīgas plānošanas un attīstība </vt:lpstr>
      <vt:lpstr>PowerPoint Presentation</vt:lpstr>
      <vt:lpstr>Projekta teritorija</vt:lpstr>
      <vt:lpstr>Projekta teritorija</vt:lpstr>
      <vt:lpstr>Promenādes trase  - 2.7km</vt:lpstr>
      <vt:lpstr>Promenādes zonējums</vt:lpstr>
      <vt:lpstr>1. Aktīvās atpūtas zona-1</vt:lpstr>
      <vt:lpstr>1. Aktīvās atpūtas zona-2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Promenādes ceļš </vt:lpstr>
      <vt:lpstr>Satiksmes organizācijas shēma</vt:lpstr>
      <vt:lpstr>Īstenošanas kārtas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Jauno Stropu mikrorajona promenādes un mehānisko transporta līdzekļu novietnes izbūve pie pilsētas pludmales, Daugavpilī</dc:title>
  <dc:creator>ok</dc:creator>
  <cp:lastModifiedBy>ok</cp:lastModifiedBy>
  <cp:revision>79</cp:revision>
  <cp:lastPrinted>2015-08-07T10:12:03Z</cp:lastPrinted>
  <dcterms:created xsi:type="dcterms:W3CDTF">2006-08-16T00:00:00Z</dcterms:created>
  <dcterms:modified xsi:type="dcterms:W3CDTF">2016-03-14T09:37:32Z</dcterms:modified>
</cp:coreProperties>
</file>