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una Kokina " initials="I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4660"/>
  </p:normalViewPr>
  <p:slideViewPr>
    <p:cSldViewPr snapToGrid="0">
      <p:cViewPr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Rediģēt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āmas 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lv-LV" smtClean="0"/>
              <a:t>Rediģēt šablona teksta stilus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ttēlu kolon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pik@sia-pik.l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lkprojekts@apollo.l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v-LV" sz="4000" b="1" dirty="0"/>
              <a:t>BEZKONTAKTA PAŠAPKALPOŠANAS AUTOMAZGĀTAVAS </a:t>
            </a:r>
            <a:r>
              <a:rPr lang="lv-LV" sz="4000" b="1" dirty="0" smtClean="0"/>
              <a:t>UZSTĀDĪŠANA</a:t>
            </a:r>
            <a:br>
              <a:rPr lang="lv-LV" sz="4000" b="1" dirty="0" smtClean="0"/>
            </a:br>
            <a:r>
              <a:rPr lang="lv-LV" sz="4000" b="1" dirty="0"/>
              <a:t/>
            </a:r>
            <a:br>
              <a:rPr lang="lv-LV" sz="4000" b="1" dirty="0"/>
            </a:br>
            <a:r>
              <a:rPr lang="lv-LV" sz="4000" b="1" dirty="0" smtClean="0"/>
              <a:t> </a:t>
            </a:r>
            <a:r>
              <a:rPr lang="lv-LV" sz="2400" b="1" dirty="0"/>
              <a:t>AVEŅU IELĀ 29A, </a:t>
            </a:r>
            <a:r>
              <a:rPr lang="lv-LV" sz="2400" b="1" dirty="0" smtClean="0"/>
              <a:t>DAUGAVPILĪ</a:t>
            </a:r>
            <a:br>
              <a:rPr lang="lv-LV" sz="2400" b="1" dirty="0" smtClean="0"/>
            </a:br>
            <a:endParaRPr lang="lv-LV" sz="2400" dirty="0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2800" b="1" dirty="0" smtClean="0"/>
              <a:t>Būvniecības ieceres publiskā apspriešana </a:t>
            </a:r>
            <a:endParaRPr lang="lv-LV" sz="2800" b="1" dirty="0"/>
          </a:p>
        </p:txBody>
      </p:sp>
    </p:spTree>
    <p:extLst>
      <p:ext uri="{BB962C8B-B14F-4D97-AF65-F5344CB8AC3E}">
        <p14:creationId xmlns:p14="http://schemas.microsoft.com/office/powerpoint/2010/main" val="1052577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b="1" dirty="0"/>
              <a:t>Būvniecības iecere </a:t>
            </a:r>
            <a:endParaRPr lang="lv-LV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983"/>
            <a:ext cx="9251951" cy="520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23132" y="5794408"/>
            <a:ext cx="2483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Galvenā fasāde – skats no Aveņu ielas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9245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46111" y="365760"/>
            <a:ext cx="9404723" cy="1487488"/>
          </a:xfrm>
        </p:spPr>
        <p:txBody>
          <a:bodyPr/>
          <a:lstStyle/>
          <a:p>
            <a:r>
              <a:rPr lang="lv-LV" sz="4400" b="1" dirty="0"/>
              <a:t>Būvniecības iecere </a:t>
            </a:r>
            <a:endParaRPr lang="lv-LV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9504"/>
            <a:ext cx="9251951" cy="520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aisnstūris 3"/>
          <p:cNvSpPr/>
          <p:nvPr/>
        </p:nvSpPr>
        <p:spPr>
          <a:xfrm>
            <a:off x="9445545" y="6069702"/>
            <a:ext cx="2188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/>
              <a:t>Pagalma </a:t>
            </a:r>
            <a:r>
              <a:rPr lang="lv-LV" dirty="0"/>
              <a:t>fasāde </a:t>
            </a:r>
            <a:r>
              <a:rPr lang="lv-LV" dirty="0" smtClean="0"/>
              <a:t>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52377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b="1" dirty="0"/>
              <a:t>Būvniecības iecere 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9269128" y="5524901"/>
            <a:ext cx="3017990" cy="733058"/>
          </a:xfrm>
        </p:spPr>
        <p:txBody>
          <a:bodyPr/>
          <a:lstStyle/>
          <a:p>
            <a:pPr marL="0" indent="0">
              <a:buNone/>
            </a:pPr>
            <a:r>
              <a:rPr lang="lv-LV" dirty="0" smtClean="0"/>
              <a:t>Projektējamās teritorijas kopskats </a:t>
            </a:r>
            <a:endParaRPr lang="lv-LV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84"/>
            <a:ext cx="8947151" cy="5032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700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400" b="1" dirty="0"/>
              <a:t>Būvniecības iecere 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9115124" y="5978056"/>
            <a:ext cx="2714324" cy="829311"/>
          </a:xfrm>
        </p:spPr>
        <p:txBody>
          <a:bodyPr/>
          <a:lstStyle/>
          <a:p>
            <a:pPr marL="0" indent="0">
              <a:buNone/>
            </a:pPr>
            <a:r>
              <a:rPr lang="lv-LV" dirty="0" smtClean="0"/>
              <a:t>Pagalma fasāde</a:t>
            </a:r>
            <a:endParaRPr lang="lv-LV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337"/>
            <a:ext cx="8945563" cy="5032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972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b="1" dirty="0" smtClean="0"/>
              <a:t>Vides aizsardzības pasākumi 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646111" y="1725659"/>
            <a:ext cx="10264124" cy="4195481"/>
          </a:xfrm>
        </p:spPr>
        <p:txBody>
          <a:bodyPr>
            <a:normAutofit fontScale="92500" lnSpcReduction="10000"/>
          </a:bodyPr>
          <a:lstStyle/>
          <a:p>
            <a:r>
              <a:rPr lang="lv-LV" dirty="0" smtClean="0"/>
              <a:t>Aizsardzība pret troksni </a:t>
            </a:r>
            <a:endParaRPr lang="lv-LV" dirty="0"/>
          </a:p>
          <a:p>
            <a:pPr marL="0" indent="0">
              <a:buNone/>
            </a:pPr>
            <a:r>
              <a:rPr lang="en-US" dirty="0" err="1"/>
              <a:t>Attālums</a:t>
            </a:r>
            <a:r>
              <a:rPr lang="en-US" dirty="0"/>
              <a:t> no </a:t>
            </a:r>
            <a:r>
              <a:rPr lang="en-US" dirty="0" smtClean="0"/>
              <a:t>p</a:t>
            </a:r>
            <a:r>
              <a:rPr lang="lv-LV" dirty="0" smtClean="0"/>
              <a:t>l</a:t>
            </a:r>
            <a:r>
              <a:rPr lang="en-US" dirty="0" err="1" smtClean="0"/>
              <a:t>ānotās</a:t>
            </a:r>
            <a:r>
              <a:rPr lang="en-US" dirty="0" smtClean="0"/>
              <a:t> </a:t>
            </a:r>
            <a:r>
              <a:rPr lang="en-US" dirty="0" err="1"/>
              <a:t>automazgātuves</a:t>
            </a:r>
            <a:r>
              <a:rPr lang="en-US" dirty="0"/>
              <a:t>  </a:t>
            </a:r>
            <a:r>
              <a:rPr lang="en-US" dirty="0" err="1"/>
              <a:t>trokšna</a:t>
            </a:r>
            <a:r>
              <a:rPr lang="en-US" dirty="0"/>
              <a:t> </a:t>
            </a:r>
            <a:r>
              <a:rPr lang="en-US" dirty="0" err="1"/>
              <a:t>avota</a:t>
            </a:r>
            <a:r>
              <a:rPr lang="en-US" dirty="0"/>
              <a:t> –</a:t>
            </a:r>
            <a:r>
              <a:rPr lang="en-US" dirty="0" err="1"/>
              <a:t>ūdens</a:t>
            </a:r>
            <a:r>
              <a:rPr lang="en-US" dirty="0"/>
              <a:t> </a:t>
            </a:r>
            <a:r>
              <a:rPr lang="en-US" dirty="0" smtClean="0"/>
              <a:t>pistol</a:t>
            </a:r>
            <a:r>
              <a:rPr lang="lv-LV" dirty="0" smtClean="0"/>
              <a:t>ē</a:t>
            </a:r>
            <a:r>
              <a:rPr lang="en-US" dirty="0" smtClean="0"/>
              <a:t>m </a:t>
            </a:r>
            <a:r>
              <a:rPr lang="en-US" dirty="0" err="1"/>
              <a:t>līdz</a:t>
            </a:r>
            <a:r>
              <a:rPr lang="en-US" dirty="0"/>
              <a:t> </a:t>
            </a:r>
            <a:r>
              <a:rPr lang="en-US" dirty="0" err="1"/>
              <a:t>esošās</a:t>
            </a:r>
            <a:r>
              <a:rPr lang="en-US" dirty="0"/>
              <a:t> </a:t>
            </a:r>
            <a:r>
              <a:rPr lang="en-US" dirty="0" err="1"/>
              <a:t>ēkas</a:t>
            </a:r>
            <a:r>
              <a:rPr lang="en-US" dirty="0"/>
              <a:t> </a:t>
            </a:r>
            <a:r>
              <a:rPr lang="en-US" dirty="0" err="1"/>
              <a:t>logiem</a:t>
            </a:r>
            <a:r>
              <a:rPr lang="en-US" dirty="0"/>
              <a:t> </a:t>
            </a:r>
            <a:r>
              <a:rPr lang="en-US" dirty="0" err="1"/>
              <a:t>gaisa</a:t>
            </a:r>
            <a:r>
              <a:rPr lang="en-US" dirty="0"/>
              <a:t> </a:t>
            </a:r>
            <a:r>
              <a:rPr lang="en-US" dirty="0" err="1"/>
              <a:t>līnijā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92,7m. </a:t>
            </a:r>
            <a:r>
              <a:rPr lang="en-US" dirty="0" err="1"/>
              <a:t>Tā</a:t>
            </a:r>
            <a:r>
              <a:rPr lang="en-US" dirty="0"/>
              <a:t> </a:t>
            </a:r>
            <a:r>
              <a:rPr lang="en-US" dirty="0" err="1"/>
              <a:t>kā</a:t>
            </a:r>
            <a:r>
              <a:rPr lang="en-US" dirty="0"/>
              <a:t> </a:t>
            </a:r>
            <a:r>
              <a:rPr lang="en-US" dirty="0" err="1"/>
              <a:t>plānoto</a:t>
            </a:r>
            <a:r>
              <a:rPr lang="en-US" dirty="0"/>
              <a:t> </a:t>
            </a:r>
            <a:r>
              <a:rPr lang="en-US" dirty="0" err="1"/>
              <a:t>automazgātuvi</a:t>
            </a:r>
            <a:r>
              <a:rPr lang="en-US" dirty="0"/>
              <a:t> no </a:t>
            </a:r>
            <a:r>
              <a:rPr lang="en-US" dirty="0" err="1"/>
              <a:t>dzivojamās</a:t>
            </a:r>
            <a:r>
              <a:rPr lang="en-US" dirty="0"/>
              <a:t> </a:t>
            </a:r>
            <a:r>
              <a:rPr lang="en-US" dirty="0" err="1"/>
              <a:t>ēkas</a:t>
            </a:r>
            <a:r>
              <a:rPr lang="en-US" dirty="0"/>
              <a:t> </a:t>
            </a:r>
            <a:r>
              <a:rPr lang="en-US" dirty="0" err="1"/>
              <a:t>šķir</a:t>
            </a:r>
            <a:r>
              <a:rPr lang="en-US" dirty="0"/>
              <a:t> </a:t>
            </a:r>
            <a:r>
              <a:rPr lang="en-US" dirty="0" err="1"/>
              <a:t>esošā</a:t>
            </a:r>
            <a:r>
              <a:rPr lang="en-US" dirty="0"/>
              <a:t> </a:t>
            </a:r>
            <a:r>
              <a:rPr lang="en-US" dirty="0" err="1"/>
              <a:t>slēgtā</a:t>
            </a:r>
            <a:r>
              <a:rPr lang="en-US" dirty="0"/>
              <a:t> </a:t>
            </a:r>
            <a:r>
              <a:rPr lang="en-US" dirty="0" err="1"/>
              <a:t>autostāvvieta</a:t>
            </a:r>
            <a:r>
              <a:rPr lang="en-US" dirty="0"/>
              <a:t>, </a:t>
            </a:r>
            <a:r>
              <a:rPr lang="en-US" dirty="0" err="1"/>
              <a:t>kuras</a:t>
            </a:r>
            <a:r>
              <a:rPr lang="en-US" dirty="0"/>
              <a:t> </a:t>
            </a:r>
            <a:r>
              <a:rPr lang="en-US" dirty="0" err="1"/>
              <a:t>augstums</a:t>
            </a:r>
            <a:r>
              <a:rPr lang="en-US" dirty="0"/>
              <a:t> </a:t>
            </a:r>
            <a:r>
              <a:rPr lang="en-US" dirty="0" err="1"/>
              <a:t>pārsniedz</a:t>
            </a:r>
            <a:r>
              <a:rPr lang="en-US" dirty="0"/>
              <a:t> 6m, </a:t>
            </a:r>
            <a:r>
              <a:rPr lang="en-US" dirty="0" err="1"/>
              <a:t>šī</a:t>
            </a:r>
            <a:r>
              <a:rPr lang="en-US" dirty="0"/>
              <a:t> </a:t>
            </a:r>
            <a:r>
              <a:rPr lang="en-US" dirty="0" err="1"/>
              <a:t>ēka</a:t>
            </a:r>
            <a:r>
              <a:rPr lang="en-US" dirty="0"/>
              <a:t>  </a:t>
            </a:r>
            <a:r>
              <a:rPr lang="en-US" dirty="0" err="1"/>
              <a:t>aborbēs</a:t>
            </a:r>
            <a:r>
              <a:rPr lang="en-US" dirty="0"/>
              <a:t> </a:t>
            </a:r>
            <a:r>
              <a:rPr lang="en-US" dirty="0" err="1" smtClean="0"/>
              <a:t>trok</a:t>
            </a:r>
            <a:r>
              <a:rPr lang="lv-LV" dirty="0" err="1" smtClean="0"/>
              <a:t>šņ</a:t>
            </a:r>
            <a:r>
              <a:rPr lang="en-US" dirty="0" smtClean="0"/>
              <a:t>us</a:t>
            </a:r>
            <a:r>
              <a:rPr lang="en-US" dirty="0"/>
              <a:t>, </a:t>
            </a:r>
            <a:r>
              <a:rPr lang="en-US" dirty="0" err="1"/>
              <a:t>ko</a:t>
            </a:r>
            <a:r>
              <a:rPr lang="en-US" dirty="0"/>
              <a:t> </a:t>
            </a:r>
            <a:r>
              <a:rPr lang="en-US" dirty="0" err="1"/>
              <a:t>varētu</a:t>
            </a:r>
            <a:r>
              <a:rPr lang="en-US" dirty="0"/>
              <a:t> </a:t>
            </a:r>
            <a:r>
              <a:rPr lang="en-US" dirty="0" smtClean="0"/>
              <a:t>rad</a:t>
            </a:r>
            <a:r>
              <a:rPr lang="lv-LV" dirty="0" smtClean="0"/>
              <a:t>ī</a:t>
            </a:r>
            <a:r>
              <a:rPr lang="en-US" dirty="0" smtClean="0"/>
              <a:t>t  </a:t>
            </a:r>
            <a:r>
              <a:rPr lang="en-US" dirty="0"/>
              <a:t>auto </a:t>
            </a:r>
            <a:r>
              <a:rPr lang="en-US" dirty="0" err="1"/>
              <a:t>mazgāšanas</a:t>
            </a:r>
            <a:r>
              <a:rPr lang="en-US" dirty="0"/>
              <a:t> process.  </a:t>
            </a:r>
            <a:r>
              <a:rPr lang="en-US" dirty="0" err="1"/>
              <a:t>Papildus</a:t>
            </a:r>
            <a:r>
              <a:rPr lang="en-US" dirty="0"/>
              <a:t> tam  </a:t>
            </a:r>
            <a:r>
              <a:rPr lang="en-US" dirty="0" err="1"/>
              <a:t>žogs</a:t>
            </a:r>
            <a:r>
              <a:rPr lang="en-US" dirty="0"/>
              <a:t> </a:t>
            </a:r>
            <a:r>
              <a:rPr lang="en-US" dirty="0" err="1"/>
              <a:t>starp</a:t>
            </a:r>
            <a:r>
              <a:rPr lang="en-US" dirty="0"/>
              <a:t> </a:t>
            </a:r>
            <a:r>
              <a:rPr lang="en-US" dirty="0" err="1" smtClean="0"/>
              <a:t>eso</a:t>
            </a:r>
            <a:r>
              <a:rPr lang="lv-LV" dirty="0" smtClean="0"/>
              <a:t>š</a:t>
            </a:r>
            <a:r>
              <a:rPr lang="en-US" dirty="0" smtClean="0"/>
              <a:t>o </a:t>
            </a:r>
            <a:r>
              <a:rPr lang="en-US" dirty="0" err="1" smtClean="0"/>
              <a:t>st</a:t>
            </a:r>
            <a:r>
              <a:rPr lang="lv-LV" dirty="0" smtClean="0"/>
              <a:t>ā</a:t>
            </a:r>
            <a:r>
              <a:rPr lang="en-US" dirty="0" err="1" smtClean="0"/>
              <a:t>vvietu</a:t>
            </a:r>
            <a:r>
              <a:rPr lang="en-US" dirty="0" smtClean="0"/>
              <a:t> </a:t>
            </a:r>
            <a:r>
              <a:rPr lang="en-US" dirty="0"/>
              <a:t>un </a:t>
            </a:r>
            <a:r>
              <a:rPr lang="en-US" dirty="0" err="1"/>
              <a:t>dzīvojamo</a:t>
            </a:r>
            <a:r>
              <a:rPr lang="en-US" dirty="0"/>
              <a:t> </a:t>
            </a:r>
            <a:r>
              <a:rPr lang="en-US" dirty="0" err="1"/>
              <a:t>ēku</a:t>
            </a:r>
            <a:r>
              <a:rPr lang="en-US" dirty="0"/>
              <a:t> </a:t>
            </a:r>
            <a:r>
              <a:rPr lang="en-US" dirty="0" err="1"/>
              <a:t>plānots</a:t>
            </a:r>
            <a:r>
              <a:rPr lang="en-US" dirty="0"/>
              <a:t> </a:t>
            </a:r>
            <a:r>
              <a:rPr lang="en-US" dirty="0" err="1"/>
              <a:t>kā</a:t>
            </a:r>
            <a:r>
              <a:rPr lang="en-US" dirty="0"/>
              <a:t> </a:t>
            </a:r>
            <a:r>
              <a:rPr lang="en-US" dirty="0" err="1"/>
              <a:t>prettrokšņu</a:t>
            </a:r>
            <a:r>
              <a:rPr lang="en-US" dirty="0"/>
              <a:t> </a:t>
            </a:r>
            <a:r>
              <a:rPr lang="en-US" dirty="0" err="1"/>
              <a:t>ekrāns</a:t>
            </a:r>
            <a:r>
              <a:rPr lang="en-US" dirty="0" smtClean="0"/>
              <a:t>.</a:t>
            </a:r>
            <a:endParaRPr lang="lv-LV" dirty="0" smtClean="0"/>
          </a:p>
          <a:p>
            <a:pPr marL="0" indent="0">
              <a:buNone/>
            </a:pPr>
            <a:endParaRPr lang="lv-LV" b="1" dirty="0" smtClean="0"/>
          </a:p>
          <a:p>
            <a:pPr marL="0" indent="0">
              <a:buNone/>
            </a:pPr>
            <a:r>
              <a:rPr lang="lv-LV" dirty="0" smtClean="0"/>
              <a:t>Notekūdeņu attīrīšana </a:t>
            </a:r>
          </a:p>
          <a:p>
            <a:pPr marL="0" indent="0">
              <a:buNone/>
            </a:pPr>
            <a:endParaRPr lang="lv-LV" dirty="0" smtClean="0"/>
          </a:p>
          <a:p>
            <a:pPr marL="0" indent="0">
              <a:buNone/>
            </a:pPr>
            <a:r>
              <a:rPr lang="lv-LV" dirty="0" smtClean="0"/>
              <a:t>Projekta sastāvā</a:t>
            </a:r>
            <a:r>
              <a:rPr lang="en-US" dirty="0" smtClean="0"/>
              <a:t> </a:t>
            </a:r>
            <a:r>
              <a:rPr lang="en-US" dirty="0" err="1"/>
              <a:t>izstrādāts</a:t>
            </a:r>
            <a:r>
              <a:rPr lang="en-US" dirty="0"/>
              <a:t> </a:t>
            </a:r>
            <a:r>
              <a:rPr lang="en-US" dirty="0" err="1"/>
              <a:t>lietus</a:t>
            </a:r>
            <a:r>
              <a:rPr lang="en-US" dirty="0"/>
              <a:t> </a:t>
            </a:r>
            <a:r>
              <a:rPr lang="en-US" dirty="0" err="1"/>
              <a:t>ūdens</a:t>
            </a:r>
            <a:r>
              <a:rPr lang="en-US" dirty="0"/>
              <a:t> </a:t>
            </a:r>
            <a:r>
              <a:rPr lang="en-US" dirty="0" err="1"/>
              <a:t>kanalizācijas</a:t>
            </a:r>
            <a:r>
              <a:rPr lang="en-US" dirty="0"/>
              <a:t> </a:t>
            </a:r>
            <a:r>
              <a:rPr lang="en-US" dirty="0" err="1"/>
              <a:t>tīkls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 smtClean="0"/>
              <a:t>smilš</a:t>
            </a:r>
            <a:r>
              <a:rPr lang="lv-LV" dirty="0" smtClean="0"/>
              <a:t>u </a:t>
            </a:r>
            <a:r>
              <a:rPr lang="en-US" dirty="0" err="1" smtClean="0"/>
              <a:t>ķērējiem</a:t>
            </a:r>
            <a:r>
              <a:rPr lang="lv-LV" dirty="0"/>
              <a:t> </a:t>
            </a:r>
            <a:r>
              <a:rPr lang="lv-LV" dirty="0" smtClean="0"/>
              <a:t>un </a:t>
            </a:r>
            <a:r>
              <a:rPr lang="en-US" dirty="0" smtClean="0"/>
              <a:t> </a:t>
            </a:r>
            <a:r>
              <a:rPr lang="lv-LV" dirty="0" smtClean="0"/>
              <a:t>r</a:t>
            </a:r>
            <a:r>
              <a:rPr lang="en-US" dirty="0" err="1" smtClean="0"/>
              <a:t>ažošanas</a:t>
            </a:r>
            <a:r>
              <a:rPr lang="en-US" dirty="0" smtClean="0"/>
              <a:t> </a:t>
            </a:r>
            <a:r>
              <a:rPr lang="en-US" dirty="0" err="1" smtClean="0"/>
              <a:t>kanalizācijas</a:t>
            </a:r>
            <a:r>
              <a:rPr lang="en-US" dirty="0" smtClean="0"/>
              <a:t> </a:t>
            </a:r>
            <a:r>
              <a:rPr lang="en-US" dirty="0" err="1"/>
              <a:t>tīkls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smilšu</a:t>
            </a:r>
            <a:r>
              <a:rPr lang="en-US" dirty="0"/>
              <a:t>, </a:t>
            </a:r>
            <a:r>
              <a:rPr lang="en-US" dirty="0" err="1"/>
              <a:t>naftas</a:t>
            </a:r>
            <a:r>
              <a:rPr lang="en-US" dirty="0"/>
              <a:t> </a:t>
            </a:r>
            <a:r>
              <a:rPr lang="en-US" dirty="0" err="1"/>
              <a:t>produktu</a:t>
            </a:r>
            <a:r>
              <a:rPr lang="en-US" dirty="0"/>
              <a:t> un </a:t>
            </a:r>
            <a:r>
              <a:rPr lang="en-US" dirty="0" err="1"/>
              <a:t>smago</a:t>
            </a:r>
            <a:r>
              <a:rPr lang="en-US" dirty="0"/>
              <a:t> </a:t>
            </a:r>
            <a:r>
              <a:rPr lang="en-US" dirty="0" err="1"/>
              <a:t>metālu</a:t>
            </a:r>
            <a:r>
              <a:rPr lang="en-US" dirty="0"/>
              <a:t> </a:t>
            </a:r>
            <a:r>
              <a:rPr lang="en-US" dirty="0" err="1"/>
              <a:t>atdalītāju</a:t>
            </a:r>
            <a:r>
              <a:rPr lang="en-US" dirty="0"/>
              <a:t>. </a:t>
            </a:r>
            <a:r>
              <a:rPr lang="en-US" dirty="0" err="1"/>
              <a:t>Attīrītie</a:t>
            </a:r>
            <a:r>
              <a:rPr lang="en-US" dirty="0"/>
              <a:t> </a:t>
            </a:r>
            <a:r>
              <a:rPr lang="en-US" dirty="0" err="1"/>
              <a:t>ūdeņi</a:t>
            </a:r>
            <a:r>
              <a:rPr lang="en-US" dirty="0"/>
              <a:t> </a:t>
            </a:r>
            <a:r>
              <a:rPr lang="en-US" dirty="0" err="1"/>
              <a:t>tiks</a:t>
            </a:r>
            <a:r>
              <a:rPr lang="en-US" dirty="0"/>
              <a:t> </a:t>
            </a:r>
            <a:r>
              <a:rPr lang="en-US" dirty="0" err="1"/>
              <a:t>novadīti</a:t>
            </a:r>
            <a:r>
              <a:rPr lang="en-US" dirty="0"/>
              <a:t> </a:t>
            </a:r>
            <a:r>
              <a:rPr lang="en-US" dirty="0" err="1"/>
              <a:t>attiecīgajos</a:t>
            </a:r>
            <a:r>
              <a:rPr lang="en-US" dirty="0"/>
              <a:t> </a:t>
            </a:r>
            <a:r>
              <a:rPr lang="en-US" dirty="0" err="1"/>
              <a:t>pilsētas</a:t>
            </a:r>
            <a:r>
              <a:rPr lang="en-US" dirty="0"/>
              <a:t> </a:t>
            </a:r>
            <a:r>
              <a:rPr lang="en-US" dirty="0" err="1"/>
              <a:t>kanalizācijas</a:t>
            </a:r>
            <a:r>
              <a:rPr lang="en-US" dirty="0"/>
              <a:t> </a:t>
            </a:r>
            <a:r>
              <a:rPr lang="en-US" dirty="0" err="1"/>
              <a:t>tīklos</a:t>
            </a:r>
            <a:r>
              <a:rPr lang="en-US" dirty="0"/>
              <a:t>, </a:t>
            </a:r>
            <a:r>
              <a:rPr lang="en-US" dirty="0" err="1"/>
              <a:t>atbilstoši</a:t>
            </a:r>
            <a:r>
              <a:rPr lang="en-US" dirty="0"/>
              <a:t> </a:t>
            </a:r>
            <a:r>
              <a:rPr lang="en-US" dirty="0" err="1"/>
              <a:t>tehniskajiem</a:t>
            </a:r>
            <a:r>
              <a:rPr lang="en-US" dirty="0"/>
              <a:t> </a:t>
            </a:r>
            <a:r>
              <a:rPr lang="en-US" dirty="0" err="1"/>
              <a:t>noteikumiem</a:t>
            </a:r>
            <a:r>
              <a:rPr lang="en-US" dirty="0"/>
              <a:t>.</a:t>
            </a:r>
            <a:endParaRPr lang="lv-LV" dirty="0"/>
          </a:p>
          <a:p>
            <a:pPr marL="0" indent="0">
              <a:buNone/>
            </a:pPr>
            <a:endParaRPr lang="lv-LV" dirty="0" smtClean="0"/>
          </a:p>
          <a:p>
            <a:pPr marL="0" indent="0">
              <a:buNone/>
            </a:pPr>
            <a:endParaRPr lang="lv-LV" dirty="0" smtClean="0"/>
          </a:p>
          <a:p>
            <a:pPr marL="0" indent="0">
              <a:buNone/>
            </a:pPr>
            <a:endParaRPr lang="lv-LV" b="1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28533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1453414" y="4331368"/>
            <a:ext cx="9410755" cy="1381610"/>
          </a:xfrm>
        </p:spPr>
        <p:txBody>
          <a:bodyPr/>
          <a:lstStyle/>
          <a:p>
            <a:pPr algn="ctr"/>
            <a:r>
              <a:rPr lang="lv-LV" dirty="0" smtClean="0"/>
              <a:t>Paldies par uzmanību!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92384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Būvniecības ieceres ierosinātājs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sz="2400" b="1" dirty="0"/>
              <a:t>SIA "PIK", </a:t>
            </a:r>
            <a:endParaRPr lang="lv-LV" sz="2400" b="1" dirty="0" smtClean="0"/>
          </a:p>
          <a:p>
            <a:r>
              <a:rPr lang="lv-LV" sz="2400" b="1" dirty="0" err="1" smtClean="0"/>
              <a:t>reģ</a:t>
            </a:r>
            <a:r>
              <a:rPr lang="lv-LV" sz="2400" b="1" dirty="0"/>
              <a:t>. Nr. 41503000022,</a:t>
            </a:r>
          </a:p>
          <a:p>
            <a:r>
              <a:rPr lang="lv-LV" sz="2400" dirty="0"/>
              <a:t>juridiskā adrese: Ķieģeļu ielā 8, Daugavpilī, </a:t>
            </a:r>
            <a:endParaRPr lang="lv-LV" sz="2400" dirty="0" smtClean="0"/>
          </a:p>
          <a:p>
            <a:r>
              <a:rPr lang="lv-LV" sz="2400" dirty="0" smtClean="0"/>
              <a:t>tālr</a:t>
            </a:r>
            <a:r>
              <a:rPr lang="lv-LV" sz="2400" dirty="0"/>
              <a:t>. 29254895</a:t>
            </a:r>
            <a:r>
              <a:rPr lang="lv-LV" sz="2400" dirty="0" smtClean="0"/>
              <a:t>,</a:t>
            </a:r>
          </a:p>
          <a:p>
            <a:r>
              <a:rPr lang="lv-LV" sz="2400" dirty="0" smtClean="0"/>
              <a:t> </a:t>
            </a:r>
            <a:r>
              <a:rPr lang="lv-LV" sz="2400" dirty="0"/>
              <a:t>kont. pers. Inese Vitkovska, </a:t>
            </a:r>
          </a:p>
          <a:p>
            <a:r>
              <a:rPr lang="lv-LV" sz="2400" dirty="0"/>
              <a:t>e-pasts: </a:t>
            </a:r>
            <a:r>
              <a:rPr lang="lv-LV" sz="2400" u="sng" dirty="0" smtClean="0">
                <a:hlinkClick r:id="rId2"/>
              </a:rPr>
              <a:t>pik@sia-pik.lv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3202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Projektētājs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sz="2400" dirty="0"/>
              <a:t>SIA „LK projektu grupa", </a:t>
            </a:r>
            <a:endParaRPr lang="lv-LV" sz="2400" dirty="0" smtClean="0"/>
          </a:p>
          <a:p>
            <a:r>
              <a:rPr lang="lv-LV" sz="2400" dirty="0" smtClean="0"/>
              <a:t> </a:t>
            </a:r>
            <a:r>
              <a:rPr lang="lv-LV" sz="2400" dirty="0" err="1"/>
              <a:t>reģ.Nr</a:t>
            </a:r>
            <a:r>
              <a:rPr lang="lv-LV" sz="2400" dirty="0"/>
              <a:t>. 41503032437</a:t>
            </a:r>
            <a:r>
              <a:rPr lang="lv-LV" sz="2400" dirty="0" smtClean="0"/>
              <a:t>,</a:t>
            </a:r>
          </a:p>
          <a:p>
            <a:r>
              <a:rPr lang="lv-LV" sz="2400" dirty="0" smtClean="0"/>
              <a:t> </a:t>
            </a:r>
            <a:r>
              <a:rPr lang="lv-LV" sz="2400" dirty="0"/>
              <a:t>juridiskā adrese: Raiņa ielā 10-1, Daugavpilī</a:t>
            </a:r>
            <a:r>
              <a:rPr lang="lv-LV" sz="2400" dirty="0" smtClean="0"/>
              <a:t>,</a:t>
            </a:r>
          </a:p>
          <a:p>
            <a:r>
              <a:rPr lang="lv-LV" sz="2400" dirty="0" smtClean="0"/>
              <a:t> </a:t>
            </a:r>
            <a:r>
              <a:rPr lang="lv-LV" sz="2400" dirty="0"/>
              <a:t>tālr. 65454116, </a:t>
            </a:r>
            <a:endParaRPr lang="lv-LV" sz="2400" dirty="0" smtClean="0"/>
          </a:p>
          <a:p>
            <a:r>
              <a:rPr lang="lv-LV" sz="2400" dirty="0" smtClean="0"/>
              <a:t> </a:t>
            </a:r>
            <a:r>
              <a:rPr lang="lv-LV" sz="2400" dirty="0"/>
              <a:t>kont. pers. Loreta </a:t>
            </a:r>
            <a:r>
              <a:rPr lang="lv-LV" sz="2400" dirty="0" err="1"/>
              <a:t>Lifare</a:t>
            </a:r>
            <a:r>
              <a:rPr lang="lv-LV" sz="2400" dirty="0"/>
              <a:t>, </a:t>
            </a:r>
            <a:endParaRPr lang="lv-LV" sz="2400" dirty="0" smtClean="0"/>
          </a:p>
          <a:p>
            <a:r>
              <a:rPr lang="lv-LV" sz="2400" dirty="0" smtClean="0"/>
              <a:t>e-pasts</a:t>
            </a:r>
            <a:r>
              <a:rPr lang="lv-LV" sz="2400" dirty="0"/>
              <a:t>: </a:t>
            </a:r>
            <a:r>
              <a:rPr lang="lv-LV" sz="2400" u="sng" dirty="0" smtClean="0">
                <a:hlinkClick r:id="rId2"/>
              </a:rPr>
              <a:t>lkprojekts@apollo.lv</a:t>
            </a:r>
            <a:endParaRPr lang="lv-LV" sz="2400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25930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 smtClean="0"/>
              <a:t>Publiskā apspriešana notiek </a:t>
            </a:r>
            <a:endParaRPr lang="lv-LV" b="1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sz="3200" b="1" dirty="0"/>
              <a:t>no 2017.gada </a:t>
            </a:r>
            <a:r>
              <a:rPr lang="lv-LV" sz="3200" b="1" dirty="0" smtClean="0"/>
              <a:t>2.maija</a:t>
            </a:r>
          </a:p>
          <a:p>
            <a:pPr marL="0" indent="0">
              <a:buNone/>
            </a:pPr>
            <a:r>
              <a:rPr lang="lv-LV" sz="3200" b="1" dirty="0" smtClean="0"/>
              <a:t> </a:t>
            </a:r>
            <a:r>
              <a:rPr lang="lv-LV" sz="3200" b="1" dirty="0"/>
              <a:t>līdz 2017.gada 30.maijam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1142961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Informatīvie materiāli </a:t>
            </a:r>
            <a:r>
              <a:rPr lang="lv-LV" b="1" dirty="0" smtClean="0"/>
              <a:t>izvietoti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Daugavpils </a:t>
            </a:r>
            <a:r>
              <a:rPr lang="lv-LV" dirty="0"/>
              <a:t>pilsētas domes telpās </a:t>
            </a:r>
            <a:r>
              <a:rPr lang="lv-LV" dirty="0" err="1"/>
              <a:t>Kr.Valdemāra</a:t>
            </a:r>
            <a:r>
              <a:rPr lang="lv-LV" dirty="0"/>
              <a:t> ielā 1, Daugavpilī, </a:t>
            </a:r>
            <a:endParaRPr lang="lv-LV" dirty="0" smtClean="0"/>
          </a:p>
          <a:p>
            <a:pPr marL="0" indent="0">
              <a:buNone/>
            </a:pPr>
            <a:endParaRPr lang="lv-LV" dirty="0" smtClean="0"/>
          </a:p>
          <a:p>
            <a:r>
              <a:rPr lang="lv-LV" dirty="0" smtClean="0"/>
              <a:t> </a:t>
            </a:r>
            <a:r>
              <a:rPr lang="lv-LV" dirty="0"/>
              <a:t>Daugavpils pilsētas domes Pilsētplānošanas un būvniecības departamenta telpās Raiņa ielā 28, </a:t>
            </a:r>
            <a:r>
              <a:rPr lang="lv-LV" dirty="0" smtClean="0"/>
              <a:t>Daugavpilī,</a:t>
            </a:r>
          </a:p>
          <a:p>
            <a:endParaRPr lang="lv-LV" dirty="0" smtClean="0"/>
          </a:p>
          <a:p>
            <a:r>
              <a:rPr lang="lv-LV" dirty="0" smtClean="0"/>
              <a:t>Daugavpils </a:t>
            </a:r>
            <a:r>
              <a:rPr lang="lv-LV" dirty="0"/>
              <a:t>pilsētas domes interneta mājas lapā </a:t>
            </a:r>
            <a:r>
              <a:rPr lang="lv-LV" u="sng" dirty="0"/>
              <a:t>www.daugavpils.lv, sadaļā „Publiskā/sabiedriskā apspriešana"</a:t>
            </a:r>
            <a:r>
              <a:rPr lang="lv-LV" dirty="0"/>
              <a:t>, </a:t>
            </a:r>
            <a:endParaRPr lang="lv-LV" dirty="0" smtClean="0"/>
          </a:p>
          <a:p>
            <a:pPr marL="0" indent="0">
              <a:buNone/>
            </a:pPr>
            <a:endParaRPr lang="lv-LV" dirty="0" smtClean="0"/>
          </a:p>
          <a:p>
            <a:r>
              <a:rPr lang="lv-LV" dirty="0" smtClean="0"/>
              <a:t>zemesgabalā </a:t>
            </a:r>
            <a:r>
              <a:rPr lang="lv-LV" dirty="0"/>
              <a:t>Aveņu ielā 29A, Daugavpilī.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01007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 </a:t>
            </a:r>
            <a:r>
              <a:rPr lang="lv-LV" b="1" dirty="0" smtClean="0"/>
              <a:t>Esošā situācija </a:t>
            </a:r>
            <a:endParaRPr lang="lv-LV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95880"/>
            <a:ext cx="5962649" cy="476534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1695880"/>
            <a:ext cx="6000749" cy="480334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28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000" b="1" dirty="0" err="1" smtClean="0"/>
              <a:t>Izkopējums</a:t>
            </a:r>
            <a:r>
              <a:rPr lang="lv-LV" sz="4000" b="1" dirty="0" smtClean="0"/>
              <a:t> no Daugavpils pilsētas teritorijas plānojuma </a:t>
            </a:r>
            <a:endParaRPr lang="lv-LV" sz="4000" b="1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 rot="16200000">
            <a:off x="5634407" y="676959"/>
            <a:ext cx="4138176" cy="6975255"/>
            <a:chOff x="2729" y="1293"/>
            <a:chExt cx="1568" cy="2643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29" y="1293"/>
              <a:ext cx="1568" cy="2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lv-LV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9" y="1293"/>
              <a:ext cx="1570" cy="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5" name="Leņķveida savienotājs 14"/>
          <p:cNvCxnSpPr/>
          <p:nvPr/>
        </p:nvCxnSpPr>
        <p:spPr>
          <a:xfrm>
            <a:off x="1126156" y="3283653"/>
            <a:ext cx="5736657" cy="48945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aisnstūris 15"/>
          <p:cNvSpPr/>
          <p:nvPr/>
        </p:nvSpPr>
        <p:spPr>
          <a:xfrm>
            <a:off x="6939815" y="3773103"/>
            <a:ext cx="144378" cy="19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8" name="TextBox 17"/>
          <p:cNvSpPr txBox="1"/>
          <p:nvPr/>
        </p:nvSpPr>
        <p:spPr>
          <a:xfrm>
            <a:off x="1126156" y="2637322"/>
            <a:ext cx="3012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Projektējamā automazgātava </a:t>
            </a:r>
            <a:endParaRPr lang="lv-LV" dirty="0"/>
          </a:p>
        </p:txBody>
      </p:sp>
      <p:cxnSp>
        <p:nvCxnSpPr>
          <p:cNvPr id="23" name="Taisns bultveida savienotājs 22"/>
          <p:cNvCxnSpPr/>
          <p:nvPr/>
        </p:nvCxnSpPr>
        <p:spPr>
          <a:xfrm>
            <a:off x="928838" y="4395979"/>
            <a:ext cx="5630779" cy="46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26155" y="3773102"/>
            <a:ext cx="261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Esošā segtā autostāvvieta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593099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787277" y="385341"/>
            <a:ext cx="9404723" cy="1400530"/>
          </a:xfrm>
        </p:spPr>
        <p:txBody>
          <a:bodyPr/>
          <a:lstStyle/>
          <a:p>
            <a:r>
              <a:rPr lang="lv-LV" sz="4000" b="1" dirty="0" smtClean="0"/>
              <a:t>                  Būvniecības iecere </a:t>
            </a:r>
            <a:endParaRPr lang="lv-LV" sz="4000" b="1" dirty="0"/>
          </a:p>
        </p:txBody>
      </p:sp>
      <p:pic>
        <p:nvPicPr>
          <p:cNvPr id="4" name="Satura vietturi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26954" y="817324"/>
            <a:ext cx="6867630" cy="5213722"/>
          </a:xfr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63471" y="2980551"/>
            <a:ext cx="5084301" cy="2670596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5412" y="2613090"/>
            <a:ext cx="5084299" cy="340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4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400" b="1" dirty="0"/>
              <a:t>Būvniecības iecere 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5654" y="1377987"/>
            <a:ext cx="5956346" cy="3927297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3" y="1377987"/>
            <a:ext cx="6145931" cy="392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761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s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174</TotalTime>
  <Words>272</Words>
  <Application>Microsoft Office PowerPoint</Application>
  <PresentationFormat>Custom</PresentationFormat>
  <Paragraphs>52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Jons</vt:lpstr>
      <vt:lpstr>BEZKONTAKTA PAŠAPKALPOŠANAS AUTOMAZGĀTAVAS UZSTĀDĪŠANA   AVEŅU IELĀ 29A, DAUGAVPILĪ </vt:lpstr>
      <vt:lpstr>Būvniecības ieceres ierosinātājs</vt:lpstr>
      <vt:lpstr>Projektētājs</vt:lpstr>
      <vt:lpstr>Publiskā apspriešana notiek </vt:lpstr>
      <vt:lpstr>Informatīvie materiāli izvietoti</vt:lpstr>
      <vt:lpstr> Esošā situācija </vt:lpstr>
      <vt:lpstr>Izkopējums no Daugavpils pilsētas teritorijas plānojuma </vt:lpstr>
      <vt:lpstr>                  Būvniecības iecere </vt:lpstr>
      <vt:lpstr>Būvniecības iecere </vt:lpstr>
      <vt:lpstr>Būvniecības iecere </vt:lpstr>
      <vt:lpstr>Būvniecības iecere </vt:lpstr>
      <vt:lpstr>Būvniecības iecere </vt:lpstr>
      <vt:lpstr>Būvniecības iecere </vt:lpstr>
      <vt:lpstr>Vides aizsardzības pasākumi </vt:lpstr>
      <vt:lpstr>Paldies par uzmanību!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BEZKONTAKTA PAŠAPKALPOŠANAS AUTOMAZGĀTAVAS UZSTĀDĪŠANA   AVEŅU IELĀ 29A, DAUGAVPILĪ</dc:title>
  <dc:creator>Inguna Kokina</dc:creator>
  <cp:lastModifiedBy>Evgenijs Galapovs</cp:lastModifiedBy>
  <cp:revision>11</cp:revision>
  <dcterms:created xsi:type="dcterms:W3CDTF">2017-05-08T09:09:08Z</dcterms:created>
  <dcterms:modified xsi:type="dcterms:W3CDTF">2017-05-10T06:11:20Z</dcterms:modified>
</cp:coreProperties>
</file>