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77" r:id="rId3"/>
    <p:sldId id="278" r:id="rId4"/>
    <p:sldId id="279" r:id="rId5"/>
    <p:sldId id="274" r:id="rId6"/>
    <p:sldId id="257" r:id="rId7"/>
    <p:sldId id="280" r:id="rId8"/>
    <p:sldId id="281" r:id="rId9"/>
    <p:sldId id="282" r:id="rId10"/>
    <p:sldId id="267" r:id="rId11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0F06B-8D40-46CD-850A-BA3D0E641BD8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9299A-6E7C-450C-9869-E157C0C49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2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8617-4FBA-4609-B7E3-730D438DFFE7}" type="datetimeFigureOut">
              <a:rPr lang="lv-LV" smtClean="0"/>
              <a:t>21.10.2020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810F-2E60-49A2-A7A3-9E324019034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657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8617-4FBA-4609-B7E3-730D438DFFE7}" type="datetimeFigureOut">
              <a:rPr lang="lv-LV" smtClean="0"/>
              <a:t>21.10.2020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810F-2E60-49A2-A7A3-9E324019034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5307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8617-4FBA-4609-B7E3-730D438DFFE7}" type="datetimeFigureOut">
              <a:rPr lang="lv-LV" smtClean="0"/>
              <a:t>21.10.2020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810F-2E60-49A2-A7A3-9E324019034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3824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8617-4FBA-4609-B7E3-730D438DFFE7}" type="datetimeFigureOut">
              <a:rPr lang="lv-LV" smtClean="0"/>
              <a:t>21.10.2020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810F-2E60-49A2-A7A3-9E324019034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3425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8617-4FBA-4609-B7E3-730D438DFFE7}" type="datetimeFigureOut">
              <a:rPr lang="lv-LV" smtClean="0"/>
              <a:t>21.10.2020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810F-2E60-49A2-A7A3-9E324019034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34726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8617-4FBA-4609-B7E3-730D438DFFE7}" type="datetimeFigureOut">
              <a:rPr lang="lv-LV" smtClean="0"/>
              <a:t>21.10.2020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810F-2E60-49A2-A7A3-9E324019034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02011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8617-4FBA-4609-B7E3-730D438DFFE7}" type="datetimeFigureOut">
              <a:rPr lang="lv-LV" smtClean="0"/>
              <a:t>21.10.2020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810F-2E60-49A2-A7A3-9E324019034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6993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8617-4FBA-4609-B7E3-730D438DFFE7}" type="datetimeFigureOut">
              <a:rPr lang="lv-LV" smtClean="0"/>
              <a:t>21.10.2020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810F-2E60-49A2-A7A3-9E324019034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9783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8617-4FBA-4609-B7E3-730D438DFFE7}" type="datetimeFigureOut">
              <a:rPr lang="lv-LV" smtClean="0"/>
              <a:t>21.10.2020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810F-2E60-49A2-A7A3-9E324019034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2221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8617-4FBA-4609-B7E3-730D438DFFE7}" type="datetimeFigureOut">
              <a:rPr lang="lv-LV" smtClean="0"/>
              <a:t>21.10.2020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810F-2E60-49A2-A7A3-9E324019034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26044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8617-4FBA-4609-B7E3-730D438DFFE7}" type="datetimeFigureOut">
              <a:rPr lang="lv-LV" smtClean="0"/>
              <a:t>21.10.2020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C810F-2E60-49A2-A7A3-9E324019034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2006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08617-4FBA-4609-B7E3-730D438DFFE7}" type="datetimeFigureOut">
              <a:rPr lang="lv-LV" smtClean="0"/>
              <a:t>21.10.2020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C810F-2E60-49A2-A7A3-9E324019034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6303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565" y="451013"/>
            <a:ext cx="10320377" cy="320695"/>
          </a:xfrm>
        </p:spPr>
        <p:txBody>
          <a:bodyPr>
            <a:noAutofit/>
          </a:bodyPr>
          <a:lstStyle/>
          <a:p>
            <a:pPr algn="ctr"/>
            <a:r>
              <a:rPr lang="lv-LV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JAUNU SPORTA OBJEKTU INFRASTRUKTŪRAS ATTIST</a:t>
            </a:r>
            <a:r>
              <a:rPr lang="lv-LV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ĪBA  JAUNO  STROPU  RAJONĀ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682" y="1070711"/>
            <a:ext cx="5577003" cy="37197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43795" y="4989334"/>
            <a:ext cx="100411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ATKLĀTA PELDBASEINA –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DAUDZFUNKCIONĀLA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SEZONAS RAKSTURA SPORTA UN ATPŪTAS </a:t>
            </a:r>
            <a:r>
              <a:rPr lang="lv-LV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KOMPLEKSA IZBŪVE TĒRVETES IELĀ 29, DAUGAVPILĪ</a:t>
            </a:r>
          </a:p>
          <a:p>
            <a:pPr algn="ctr"/>
            <a:r>
              <a:rPr lang="lv-LV" dirty="0" smtClean="0">
                <a:solidFill>
                  <a:srgbClr val="002060"/>
                </a:solidFill>
              </a:rPr>
              <a:t>Daugavpils </a:t>
            </a:r>
            <a:r>
              <a:rPr lang="lv-LV" dirty="0">
                <a:solidFill>
                  <a:srgbClr val="002060"/>
                </a:solidFill>
              </a:rPr>
              <a:t>pilsētas attīstības </a:t>
            </a:r>
            <a:r>
              <a:rPr lang="lv-LV" dirty="0" smtClean="0">
                <a:solidFill>
                  <a:srgbClr val="002060"/>
                </a:solidFill>
              </a:rPr>
              <a:t>programmas </a:t>
            </a:r>
            <a:r>
              <a:rPr lang="lv-LV" dirty="0" smtClean="0">
                <a:solidFill>
                  <a:srgbClr val="002060"/>
                </a:solidFill>
              </a:rPr>
              <a:t>«MANA PILS-DAUGAVPILS» 2014.-2020.gadam </a:t>
            </a:r>
          </a:p>
          <a:p>
            <a:pPr algn="ctr"/>
            <a:r>
              <a:rPr lang="lv-LV" dirty="0">
                <a:solidFill>
                  <a:srgbClr val="002060"/>
                </a:solidFill>
              </a:rPr>
              <a:t>r</a:t>
            </a:r>
            <a:r>
              <a:rPr lang="lv-LV" dirty="0" smtClean="0">
                <a:solidFill>
                  <a:srgbClr val="002060"/>
                </a:solidFill>
              </a:rPr>
              <a:t>īcības un investīciju </a:t>
            </a:r>
            <a:r>
              <a:rPr lang="lv-LV" dirty="0">
                <a:solidFill>
                  <a:srgbClr val="002060"/>
                </a:solidFill>
              </a:rPr>
              <a:t>plāna </a:t>
            </a:r>
            <a:r>
              <a:rPr lang="lv-LV" dirty="0" smtClean="0">
                <a:solidFill>
                  <a:srgbClr val="002060"/>
                </a:solidFill>
              </a:rPr>
              <a:t>218.punkts</a:t>
            </a:r>
            <a:endParaRPr lang="lv-LV" dirty="0">
              <a:solidFill>
                <a:srgbClr val="002060"/>
              </a:solidFill>
            </a:endParaRPr>
          </a:p>
          <a:p>
            <a:pPr algn="ctr"/>
            <a:endParaRPr lang="lv-LV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96362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880" y="2470059"/>
            <a:ext cx="6694714" cy="22761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lv-LV" sz="4800" dirty="0">
                <a:latin typeface="Arial" panose="020B0604020202020204" pitchFamily="34" charset="0"/>
                <a:cs typeface="Arial" panose="020B0604020202020204" pitchFamily="34" charset="0"/>
              </a:rPr>
              <a:t>Paldies par uzmanību!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03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DF098D-4F9C-4F83-929F-60680B29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37" y="1227860"/>
            <a:ext cx="10515600" cy="457366"/>
          </a:xfrm>
        </p:spPr>
        <p:txBody>
          <a:bodyPr>
            <a:normAutofit/>
          </a:bodyPr>
          <a:lstStyle/>
          <a:p>
            <a:r>
              <a:rPr lang="lv-LV" sz="2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MĒRĶI:</a:t>
            </a:r>
            <a:endParaRPr lang="lv-LV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941969-07ED-4D05-9F0F-75C5D4074069}"/>
              </a:ext>
            </a:extLst>
          </p:cNvPr>
          <p:cNvSpPr txBox="1"/>
          <p:nvPr/>
        </p:nvSpPr>
        <p:spPr>
          <a:xfrm>
            <a:off x="676237" y="1754370"/>
            <a:ext cx="1092485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Izveidot  </a:t>
            </a:r>
            <a:r>
              <a:rPr lang="lv-LV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daudzfunkcionālu sporta un atpūtas kompleksu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 atpazīstamību starptautiskā līmenī, kas veicinātu tūristu piesaisti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Daugavpilij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opularizētu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veselīgu dzīvesveidu, nodrošinātu augstu sasniegumu </a:t>
            </a:r>
            <a:r>
              <a:rPr lang="lv-LV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sporta attīstību Latgalē un Latvijā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stimulējot videi draudzīgas un ilgtspējīgas apbūves veidošanu vēsturiskajā Daugavpils pilsētas kūrorta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zonā;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Plānot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apbūves kompleksu, kur tiktu nodrošinātas </a:t>
            </a:r>
            <a:r>
              <a:rPr lang="lv-LV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pilnvērtīgas treniņu un sacensību iespējas  </a:t>
            </a:r>
            <a:r>
              <a:rPr lang="lv-LV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sportistiem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nodrošināti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izmitināšanas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pakalpojumi,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atpūtas un veselīga dzīvesveida iespējas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iedzīvotājiem, paredzētas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iespējas plānojamo kompleksu izmantot kā bāzes vietu aktivitātēm brīvā daba Stropu Mežaparka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teritorijā;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Attīstīt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Daugavpils pilsētas un novada iedzīvotāju un pilsētas </a:t>
            </a:r>
            <a:r>
              <a:rPr lang="lv-LV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viesu </a:t>
            </a:r>
            <a:r>
              <a:rPr lang="lv-LV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interesi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sporta un aktīvas atpūtas norisēm pilsētas piedāvājumā, veidojot </a:t>
            </a:r>
            <a:r>
              <a:rPr lang="lv-LV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tūrisma produktu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tikai Daugavpils sporta un atpūtas tūrisma industrijā, bet arī Latvijas tūrisma tirgū kopumā. </a:t>
            </a:r>
          </a:p>
          <a:p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6BDF098D-4F9C-4F83-929F-60680B290AE2}"/>
              </a:ext>
            </a:extLst>
          </p:cNvPr>
          <p:cNvSpPr txBox="1">
            <a:spLocks/>
          </p:cNvSpPr>
          <p:nvPr/>
        </p:nvSpPr>
        <p:spPr>
          <a:xfrm>
            <a:off x="924966" y="456354"/>
            <a:ext cx="10427396" cy="761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ATKLĀTA PELDBASEINA – DAUDZFUNKCIONĀLA SEZONAS RAKSTURA SPORTA UN ATPŪTAS KOMPLEKSA IZBŪVE JAUNO STROPU RAJONĀ, DAUGAVPILĪ</a:t>
            </a:r>
            <a:endParaRPr lang="lv-LV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226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6BDF098D-4F9C-4F83-929F-60680B290AE2}"/>
              </a:ext>
            </a:extLst>
          </p:cNvPr>
          <p:cNvSpPr txBox="1">
            <a:spLocks/>
          </p:cNvSpPr>
          <p:nvPr/>
        </p:nvSpPr>
        <p:spPr>
          <a:xfrm>
            <a:off x="969068" y="332576"/>
            <a:ext cx="10427396" cy="761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ATKLĀTA PELDBASEINA – DAUDZFUNKCIONĀLA SEZONAS RAKSTURA SPORTA UN ATPŪTAS KOMPLEKSA IZBŪVE JAUNO STROPU RAJONĀ, DAUGAVPILĪ</a:t>
            </a:r>
            <a:endParaRPr lang="lv-LV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5940" y="1094001"/>
            <a:ext cx="1973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UZDEVUMI</a:t>
            </a:r>
            <a:r>
              <a:rPr lang="lv-LV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lv-LV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5941969-07ED-4D05-9F0F-75C5D4074069}"/>
              </a:ext>
            </a:extLst>
          </p:cNvPr>
          <p:cNvSpPr txBox="1"/>
          <p:nvPr/>
        </p:nvSpPr>
        <p:spPr>
          <a:xfrm>
            <a:off x="695940" y="1662094"/>
            <a:ext cx="1092485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Izveidot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m atklāto peldbaseinu ar 8 celiņiem, baseinu peldēšanas apmācībai ar nepieciešamām tehniskajām un palīgtelpām, sporta nodarbībām un aktīvai atpūtai, peldēšanas sacensību un treniņu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organizēšanai; </a:t>
            </a: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Veidot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plašu atpūtas un izklaides zonu, kas funkcionāli saistīta ar baseina infrastruktūru un iekļauj ūdens atrakcijas, saunu, mierīgās atpūtas zonu, un vietu  sportiskām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aktivitātēm;   </a:t>
            </a: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Atsevišķā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būvniecības kārtā paredzēt viesnīcas ar SPA centru, restorānu un konferenču telpām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izbūvi;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Piedāvāt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risinājumus siltumapgādei, kas nodrošinātu atklātā baseina izmantošanai starpsezonu periodā, izvērtēt iespēju izmantot alternatīvus un videi draudzīgus enerģijas avotus (</a:t>
            </a:r>
            <a:r>
              <a:rPr lang="lv-LV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siltumsūkņi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saules enerģija, siltuma akumulēšanas iespējas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Paredzēt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funkcijas,  kurām daļa no plānotā objekta ir izmantojama visu gadu (viesnīca, kafejnīca un tml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Paredzēt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teritoriju apbūvi veidot pa kārtām, sākotnēji izbūvējot peldbaseinu ar nepieciešamajām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palīgtelpām; </a:t>
            </a: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Piedāvāt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mūsdienīgu, ilgtspējīgu, pārdomātu labiekārtojuma un apstādījumu koncepciju.</a:t>
            </a:r>
          </a:p>
          <a:p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685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6BDF098D-4F9C-4F83-929F-60680B290AE2}"/>
              </a:ext>
            </a:extLst>
          </p:cNvPr>
          <p:cNvSpPr txBox="1">
            <a:spLocks/>
          </p:cNvSpPr>
          <p:nvPr/>
        </p:nvSpPr>
        <p:spPr>
          <a:xfrm>
            <a:off x="951815" y="332576"/>
            <a:ext cx="10427396" cy="761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ATKLĀTA PELDBASEINA – DAUDZFUNKCIONĀLA SEZONAS RAKSTURA SPORTA UN ATPŪTAS KOMPLEKSA IZBŪVE JAUNO STROPU RAJONĀ, DAUGAVPILĪ</a:t>
            </a:r>
            <a:endParaRPr lang="lv-LV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32300" y="-471965"/>
            <a:ext cx="5605192" cy="873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21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34EFD42B-DD60-4752-A27E-346F7BD61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407" y="1301035"/>
            <a:ext cx="5073268" cy="5082962"/>
          </a:xfrm>
        </p:spPr>
        <p:txBody>
          <a:bodyPr>
            <a:normAutofit/>
          </a:bodyPr>
          <a:lstStyle/>
          <a:p>
            <a:pPr marR="30480" algn="just"/>
            <a:r>
              <a:rPr lang="lv-LV" sz="2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1.kārta</a:t>
            </a:r>
            <a:r>
              <a:rPr lang="lv-LV" sz="24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– </a:t>
            </a:r>
            <a:r>
              <a:rPr lang="lv-LV" sz="2400" dirty="0" smtClean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Sporta peldbaseins </a:t>
            </a:r>
            <a:r>
              <a:rPr lang="lv-LV" sz="24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50m un peldapmācībās baseins ar palīgēkām;</a:t>
            </a:r>
          </a:p>
          <a:p>
            <a:pPr marR="30480" algn="just"/>
            <a:endParaRPr lang="lv-LV" sz="2400" dirty="0"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R="30480" algn="just"/>
            <a:r>
              <a:rPr lang="lv-LV" sz="2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2.kārta</a:t>
            </a:r>
            <a:r>
              <a:rPr lang="lv-LV" sz="24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– Aktīvas atpūtas un izklaides zona ar palīgtelpām;</a:t>
            </a:r>
          </a:p>
          <a:p>
            <a:pPr marR="30480" algn="just"/>
            <a:endParaRPr lang="lv-LV" sz="2400" dirty="0"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R="30480" algn="just"/>
            <a:r>
              <a:rPr lang="lv-LV" sz="2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3.kārta</a:t>
            </a:r>
            <a:r>
              <a:rPr lang="lv-LV" sz="24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– Viesnīca ar SPA centru;</a:t>
            </a:r>
          </a:p>
          <a:p>
            <a:pPr marR="30480" algn="just"/>
            <a:endParaRPr lang="lv-LV" sz="2400" dirty="0"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r>
              <a:rPr lang="lv-LV" sz="2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4.kārta</a:t>
            </a:r>
            <a:r>
              <a:rPr lang="lv-LV" sz="24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– Teritorijas labiekārtojums un stāvlaukumi.</a:t>
            </a: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6BDF098D-4F9C-4F83-929F-60680B290AE2}"/>
              </a:ext>
            </a:extLst>
          </p:cNvPr>
          <p:cNvSpPr txBox="1">
            <a:spLocks/>
          </p:cNvSpPr>
          <p:nvPr/>
        </p:nvSpPr>
        <p:spPr>
          <a:xfrm>
            <a:off x="951815" y="332576"/>
            <a:ext cx="10427396" cy="761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ATKLĀTA PELDBASEINA – DAUDZFUNKCIONĀLA SEZONAS RAKSTURA SPORTA UN ATPŪTAS KOMPLEKSA IZBŪVE JAUNO STROPU RAJONĀ, DAUGAVPILĪ</a:t>
            </a:r>
            <a:endParaRPr lang="lv-LV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309" y="1439058"/>
            <a:ext cx="5497902" cy="412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76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7524565" cy="784406"/>
          </a:xfrm>
        </p:spPr>
        <p:txBody>
          <a:bodyPr>
            <a:noAutofit/>
          </a:bodyPr>
          <a:lstStyle/>
          <a:p>
            <a:r>
              <a:rPr lang="lv-LV" sz="3200" b="1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1.Kārta</a:t>
            </a:r>
            <a:endParaRPr lang="lv-LV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5AEBA04-1C8F-4C1A-A671-3827DF8AC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3962"/>
            <a:ext cx="5079521" cy="4883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400" b="1" dirty="0">
                <a:solidFill>
                  <a:srgbClr val="0070C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Sporta </a:t>
            </a:r>
            <a:r>
              <a:rPr lang="lv-LV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peldbaseins (8 celiņi)</a:t>
            </a:r>
            <a:endParaRPr lang="lv-LV" sz="2400" dirty="0" smtClean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lv-LV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Garums – </a:t>
            </a:r>
            <a:r>
              <a:rPr lang="lv-LV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50.0 m;</a:t>
            </a:r>
          </a:p>
          <a:p>
            <a:r>
              <a:rPr lang="lv-LV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Platums – 21.0 m;</a:t>
            </a:r>
          </a:p>
          <a:p>
            <a:r>
              <a:rPr lang="lv-LV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Dziļums – 2.0 m (1.35 m min).</a:t>
            </a:r>
          </a:p>
          <a:p>
            <a:pPr marL="0" indent="0">
              <a:buNone/>
            </a:pPr>
            <a:endParaRPr lang="lv-LV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v-LV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Peldapmācības peldbaseins</a:t>
            </a:r>
            <a:endParaRPr lang="lv-LV" sz="24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Garums – </a:t>
            </a:r>
            <a:r>
              <a:rPr lang="lv-LV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21.0 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m;</a:t>
            </a:r>
          </a:p>
          <a:p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Platums – </a:t>
            </a:r>
            <a:r>
              <a:rPr lang="lv-LV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8.5 m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Dziļums – </a:t>
            </a:r>
            <a:r>
              <a:rPr lang="lv-LV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0.0~1.35 m.</a:t>
            </a:r>
            <a:endParaRPr lang="lv-LV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v-LV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2" r="39643"/>
          <a:stretch/>
        </p:blipFill>
        <p:spPr>
          <a:xfrm>
            <a:off x="6778619" y="365126"/>
            <a:ext cx="5022318" cy="3721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964" y="3120993"/>
            <a:ext cx="5689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6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7524565" cy="784406"/>
          </a:xfrm>
        </p:spPr>
        <p:txBody>
          <a:bodyPr>
            <a:noAutofit/>
          </a:bodyPr>
          <a:lstStyle/>
          <a:p>
            <a:r>
              <a:rPr lang="lv-LV" sz="3200" b="1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2</a:t>
            </a:r>
            <a:r>
              <a:rPr lang="lv-LV" sz="3200" b="1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.Kārta</a:t>
            </a:r>
            <a:endParaRPr lang="lv-LV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5AEBA04-1C8F-4C1A-A671-3827DF8AC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3962"/>
            <a:ext cx="5079521" cy="4883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Aktīvas atpūtas un izklaides zona </a:t>
            </a:r>
            <a:endParaRPr lang="lv-LV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lv-LV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Ūdens atrakciju baseins;</a:t>
            </a:r>
          </a:p>
          <a:p>
            <a:r>
              <a:rPr lang="lv-LV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Ūdens kritumi, kalniņi, kaskādes;</a:t>
            </a:r>
          </a:p>
          <a:p>
            <a:r>
              <a:rPr lang="lv-LV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Mākslīga viļņa efekts;</a:t>
            </a:r>
          </a:p>
          <a:p>
            <a:r>
              <a:rPr lang="lv-LV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Izklaides elementi u.c.</a:t>
            </a:r>
            <a:endParaRPr lang="lv-LV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930411"/>
            <a:ext cx="6875253" cy="25782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063" y="324029"/>
            <a:ext cx="4808509" cy="3606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573" y="3125750"/>
            <a:ext cx="4579682" cy="305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01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7524565" cy="784406"/>
          </a:xfrm>
        </p:spPr>
        <p:txBody>
          <a:bodyPr>
            <a:noAutofit/>
          </a:bodyPr>
          <a:lstStyle/>
          <a:p>
            <a:r>
              <a:rPr lang="lv-LV" sz="3200" b="1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3</a:t>
            </a:r>
            <a:r>
              <a:rPr lang="lv-LV" sz="3200" b="1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.Kārta</a:t>
            </a:r>
            <a:endParaRPr lang="lv-LV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5AEBA04-1C8F-4C1A-A671-3827DF8AC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3962"/>
            <a:ext cx="5079521" cy="4883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Viesnīca ar SPA centru </a:t>
            </a:r>
            <a:endParaRPr lang="lv-LV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lv-LV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Viesnīca 100 personām;</a:t>
            </a:r>
          </a:p>
          <a:p>
            <a:r>
              <a:rPr lang="lv-LV" sz="2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Kafeinīca</a:t>
            </a:r>
            <a:r>
              <a:rPr lang="lv-LV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lv-LV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SPA centrs.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15" y="3183631"/>
            <a:ext cx="4487806" cy="29933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936" y="114965"/>
            <a:ext cx="4602999" cy="30686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436" y="3433792"/>
            <a:ext cx="4464977" cy="3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48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7524565" cy="784406"/>
          </a:xfrm>
        </p:spPr>
        <p:txBody>
          <a:bodyPr>
            <a:noAutofit/>
          </a:bodyPr>
          <a:lstStyle/>
          <a:p>
            <a:r>
              <a:rPr lang="lv-LV" sz="3200" b="1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4</a:t>
            </a:r>
            <a:r>
              <a:rPr lang="lv-LV" sz="3200" b="1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.Kārta</a:t>
            </a:r>
            <a:endParaRPr lang="lv-LV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5AEBA04-1C8F-4C1A-A671-3827DF8AC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3962"/>
            <a:ext cx="5079521" cy="4883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Teritorijas labiekārtojums</a:t>
            </a:r>
            <a:endParaRPr lang="lv-LV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lv-LV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Stāvlaukumi;</a:t>
            </a:r>
          </a:p>
          <a:p>
            <a:r>
              <a:rPr lang="lv-LV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Velo novietnes;</a:t>
            </a:r>
          </a:p>
          <a:p>
            <a:r>
              <a:rPr lang="lv-LV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Velo nomas punkts;</a:t>
            </a:r>
          </a:p>
          <a:p>
            <a:r>
              <a:rPr lang="lv-LV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Elektro</a:t>
            </a:r>
            <a:r>
              <a:rPr lang="lv-LV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lv-LV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automobīļa</a:t>
            </a:r>
            <a:r>
              <a:rPr lang="lv-LV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uzlādes punkti;</a:t>
            </a:r>
          </a:p>
          <a:p>
            <a:r>
              <a:rPr lang="lv-LV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Dekoratīvie elementi un apstādījumi;</a:t>
            </a:r>
          </a:p>
          <a:p>
            <a:r>
              <a:rPr lang="lv-LV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Teritorijas energoefektīvs apgaismojums.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722" y="1003481"/>
            <a:ext cx="5671214" cy="378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29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525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 Unicode MS</vt:lpstr>
      <vt:lpstr>Arial</vt:lpstr>
      <vt:lpstr>Calibri</vt:lpstr>
      <vt:lpstr>Calibri Light</vt:lpstr>
      <vt:lpstr>Times New Roman</vt:lpstr>
      <vt:lpstr>Wingdings</vt:lpstr>
      <vt:lpstr>Office Theme</vt:lpstr>
      <vt:lpstr>JAUNU SPORTA OBJEKTU INFRASTRUKTŪRAS ATTISTĪBA  JAUNO  STROPU  RAJONĀ </vt:lpstr>
      <vt:lpstr>MĒRĶI:</vt:lpstr>
      <vt:lpstr>PowerPoint Presentation</vt:lpstr>
      <vt:lpstr>PowerPoint Presentation</vt:lpstr>
      <vt:lpstr>PowerPoint Presentation</vt:lpstr>
      <vt:lpstr>1.Kārta</vt:lpstr>
      <vt:lpstr>2.Kārta</vt:lpstr>
      <vt:lpstr>3.Kārta</vt:lpstr>
      <vt:lpstr>4.Kārta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Olegs Krukovskis</dc:creator>
  <cp:lastModifiedBy>Ivonna Funte</cp:lastModifiedBy>
  <cp:revision>76</cp:revision>
  <dcterms:created xsi:type="dcterms:W3CDTF">2020-09-03T07:40:11Z</dcterms:created>
  <dcterms:modified xsi:type="dcterms:W3CDTF">2020-10-21T17:52:32Z</dcterms:modified>
</cp:coreProperties>
</file>